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16" r:id="rId4"/>
  </p:sldMasterIdLst>
  <p:notesMasterIdLst>
    <p:notesMasterId r:id="rId55"/>
  </p:notesMasterIdLst>
  <p:handoutMasterIdLst>
    <p:handoutMasterId r:id="rId56"/>
  </p:handoutMasterIdLst>
  <p:sldIdLst>
    <p:sldId id="1249" r:id="rId5"/>
    <p:sldId id="274" r:id="rId6"/>
    <p:sldId id="1250" r:id="rId7"/>
    <p:sldId id="1251" r:id="rId8"/>
    <p:sldId id="929" r:id="rId9"/>
    <p:sldId id="1252" r:id="rId10"/>
    <p:sldId id="1253" r:id="rId11"/>
    <p:sldId id="1254" r:id="rId12"/>
    <p:sldId id="1255" r:id="rId13"/>
    <p:sldId id="1256" r:id="rId14"/>
    <p:sldId id="1257" r:id="rId15"/>
    <p:sldId id="1258" r:id="rId16"/>
    <p:sldId id="1259" r:id="rId17"/>
    <p:sldId id="844" r:id="rId18"/>
    <p:sldId id="850" r:id="rId19"/>
    <p:sldId id="1260" r:id="rId20"/>
    <p:sldId id="1261" r:id="rId21"/>
    <p:sldId id="1262" r:id="rId22"/>
    <p:sldId id="1263" r:id="rId23"/>
    <p:sldId id="1264" r:id="rId24"/>
    <p:sldId id="1265" r:id="rId25"/>
    <p:sldId id="1266" r:id="rId26"/>
    <p:sldId id="1267" r:id="rId27"/>
    <p:sldId id="1269" r:id="rId28"/>
    <p:sldId id="1270" r:id="rId29"/>
    <p:sldId id="870" r:id="rId30"/>
    <p:sldId id="905" r:id="rId31"/>
    <p:sldId id="1271" r:id="rId32"/>
    <p:sldId id="1272" r:id="rId33"/>
    <p:sldId id="864" r:id="rId34"/>
    <p:sldId id="1273" r:id="rId35"/>
    <p:sldId id="845" r:id="rId36"/>
    <p:sldId id="882" r:id="rId37"/>
    <p:sldId id="1274" r:id="rId38"/>
    <p:sldId id="1275" r:id="rId39"/>
    <p:sldId id="1276" r:id="rId40"/>
    <p:sldId id="1277" r:id="rId41"/>
    <p:sldId id="1278" r:id="rId42"/>
    <p:sldId id="1279" r:id="rId43"/>
    <p:sldId id="1280" r:id="rId44"/>
    <p:sldId id="1281" r:id="rId45"/>
    <p:sldId id="1282" r:id="rId46"/>
    <p:sldId id="1283" r:id="rId47"/>
    <p:sldId id="1284" r:id="rId48"/>
    <p:sldId id="1285" r:id="rId49"/>
    <p:sldId id="1286" r:id="rId50"/>
    <p:sldId id="1287" r:id="rId51"/>
    <p:sldId id="326" r:id="rId52"/>
    <p:sldId id="1288" r:id="rId53"/>
    <p:sldId id="1289"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00B093"/>
    <a:srgbClr val="E6E7E8"/>
    <a:srgbClr val="009ECD"/>
    <a:srgbClr val="F2A900"/>
    <a:srgbClr val="71C5E8"/>
    <a:srgbClr val="6D8D3B"/>
    <a:srgbClr val="F2F2F2"/>
    <a:srgbClr val="F5F5F5"/>
    <a:srgbClr val="1832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49DDB9-22A2-4E8A-8954-C9F07EF3CB33}" v="392" dt="2023-10-31T16:00:01.3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49" autoAdjust="0"/>
  </p:normalViewPr>
  <p:slideViewPr>
    <p:cSldViewPr snapToGrid="0">
      <p:cViewPr>
        <p:scale>
          <a:sx n="100" d="100"/>
          <a:sy n="100" d="100"/>
        </p:scale>
        <p:origin x="156" y="33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ters, Amber" userId="389caf7d-7f00-408e-a4e9-0c8935e7778a" providerId="ADAL" clId="{D949DDB9-22A2-4E8A-8954-C9F07EF3CB33}"/>
    <pc:docChg chg="undo custSel addSld delSld modSld sldOrd addMainMaster delMainMaster">
      <pc:chgData name="Winters, Amber" userId="389caf7d-7f00-408e-a4e9-0c8935e7778a" providerId="ADAL" clId="{D949DDB9-22A2-4E8A-8954-C9F07EF3CB33}" dt="2023-10-31T16:00:31.485" v="11513" actId="2696"/>
      <pc:docMkLst>
        <pc:docMk/>
      </pc:docMkLst>
      <pc:sldChg chg="delSp modSp add del mod modNotesTx">
        <pc:chgData name="Winters, Amber" userId="389caf7d-7f00-408e-a4e9-0c8935e7778a" providerId="ADAL" clId="{D949DDB9-22A2-4E8A-8954-C9F07EF3CB33}" dt="2023-10-25T18:52:51.959" v="74" actId="47"/>
        <pc:sldMkLst>
          <pc:docMk/>
          <pc:sldMk cId="2257969684" sldId="260"/>
        </pc:sldMkLst>
        <pc:spChg chg="mod">
          <ac:chgData name="Winters, Amber" userId="389caf7d-7f00-408e-a4e9-0c8935e7778a" providerId="ADAL" clId="{D949DDB9-22A2-4E8A-8954-C9F07EF3CB33}" dt="2023-10-25T18:50:39.922" v="32" actId="1076"/>
          <ac:spMkLst>
            <pc:docMk/>
            <pc:sldMk cId="2257969684" sldId="260"/>
            <ac:spMk id="5" creationId="{A20F12D2-8B03-841B-053B-08359C4052E8}"/>
          </ac:spMkLst>
        </pc:spChg>
        <pc:spChg chg="del">
          <ac:chgData name="Winters, Amber" userId="389caf7d-7f00-408e-a4e9-0c8935e7778a" providerId="ADAL" clId="{D949DDB9-22A2-4E8A-8954-C9F07EF3CB33}" dt="2023-10-25T18:50:33.132" v="29" actId="478"/>
          <ac:spMkLst>
            <pc:docMk/>
            <pc:sldMk cId="2257969684" sldId="260"/>
            <ac:spMk id="7" creationId="{F69998F2-EB5F-73A1-4330-79D0080BDE14}"/>
          </ac:spMkLst>
        </pc:spChg>
      </pc:sldChg>
      <pc:sldChg chg="delSp mod">
        <pc:chgData name="Winters, Amber" userId="389caf7d-7f00-408e-a4e9-0c8935e7778a" providerId="ADAL" clId="{D949DDB9-22A2-4E8A-8954-C9F07EF3CB33}" dt="2023-10-31T14:54:57.295" v="11419" actId="478"/>
        <pc:sldMkLst>
          <pc:docMk/>
          <pc:sldMk cId="3010881318" sldId="274"/>
        </pc:sldMkLst>
        <pc:spChg chg="del">
          <ac:chgData name="Winters, Amber" userId="389caf7d-7f00-408e-a4e9-0c8935e7778a" providerId="ADAL" clId="{D949DDB9-22A2-4E8A-8954-C9F07EF3CB33}" dt="2023-10-31T14:54:57.295" v="11419" actId="478"/>
          <ac:spMkLst>
            <pc:docMk/>
            <pc:sldMk cId="3010881318" sldId="274"/>
            <ac:spMk id="3" creationId="{C80DE8C5-891C-65BC-8774-592EB9B7C3E6}"/>
          </ac:spMkLst>
        </pc:spChg>
      </pc:sldChg>
      <pc:sldChg chg="del">
        <pc:chgData name="Winters, Amber" userId="389caf7d-7f00-408e-a4e9-0c8935e7778a" providerId="ADAL" clId="{D949DDB9-22A2-4E8A-8954-C9F07EF3CB33}" dt="2023-10-25T18:50:45.417" v="33" actId="47"/>
        <pc:sldMkLst>
          <pc:docMk/>
          <pc:sldMk cId="538714428" sldId="279"/>
        </pc:sldMkLst>
      </pc:sldChg>
      <pc:sldChg chg="del">
        <pc:chgData name="Winters, Amber" userId="389caf7d-7f00-408e-a4e9-0c8935e7778a" providerId="ADAL" clId="{D949DDB9-22A2-4E8A-8954-C9F07EF3CB33}" dt="2023-10-25T18:57:49.430" v="377" actId="47"/>
        <pc:sldMkLst>
          <pc:docMk/>
          <pc:sldMk cId="4153696969" sldId="284"/>
        </pc:sldMkLst>
      </pc:sldChg>
      <pc:sldChg chg="addSp delSp modSp del mod">
        <pc:chgData name="Winters, Amber" userId="389caf7d-7f00-408e-a4e9-0c8935e7778a" providerId="ADAL" clId="{D949DDB9-22A2-4E8A-8954-C9F07EF3CB33}" dt="2023-10-31T14:43:12.954" v="11268" actId="47"/>
        <pc:sldMkLst>
          <pc:docMk/>
          <pc:sldMk cId="3051295217" sldId="321"/>
        </pc:sldMkLst>
        <pc:spChg chg="mod">
          <ac:chgData name="Winters, Amber" userId="389caf7d-7f00-408e-a4e9-0c8935e7778a" providerId="ADAL" clId="{D949DDB9-22A2-4E8A-8954-C9F07EF3CB33}" dt="2023-10-31T14:42:41.273" v="11254" actId="164"/>
          <ac:spMkLst>
            <pc:docMk/>
            <pc:sldMk cId="3051295217" sldId="321"/>
            <ac:spMk id="5" creationId="{00000000-0000-0000-0000-000000000000}"/>
          </ac:spMkLst>
        </pc:spChg>
        <pc:spChg chg="mod">
          <ac:chgData name="Winters, Amber" userId="389caf7d-7f00-408e-a4e9-0c8935e7778a" providerId="ADAL" clId="{D949DDB9-22A2-4E8A-8954-C9F07EF3CB33}" dt="2023-10-31T14:42:41.273" v="11254" actId="164"/>
          <ac:spMkLst>
            <pc:docMk/>
            <pc:sldMk cId="3051295217" sldId="321"/>
            <ac:spMk id="6" creationId="{00000000-0000-0000-0000-000000000000}"/>
          </ac:spMkLst>
        </pc:spChg>
        <pc:spChg chg="mod">
          <ac:chgData name="Winters, Amber" userId="389caf7d-7f00-408e-a4e9-0c8935e7778a" providerId="ADAL" clId="{D949DDB9-22A2-4E8A-8954-C9F07EF3CB33}" dt="2023-10-31T14:42:41.273" v="11254" actId="164"/>
          <ac:spMkLst>
            <pc:docMk/>
            <pc:sldMk cId="3051295217" sldId="321"/>
            <ac:spMk id="7" creationId="{00000000-0000-0000-0000-000000000000}"/>
          </ac:spMkLst>
        </pc:spChg>
        <pc:spChg chg="mod">
          <ac:chgData name="Winters, Amber" userId="389caf7d-7f00-408e-a4e9-0c8935e7778a" providerId="ADAL" clId="{D949DDB9-22A2-4E8A-8954-C9F07EF3CB33}" dt="2023-10-31T14:42:41.273" v="11254" actId="164"/>
          <ac:spMkLst>
            <pc:docMk/>
            <pc:sldMk cId="3051295217" sldId="321"/>
            <ac:spMk id="8" creationId="{00000000-0000-0000-0000-000000000000}"/>
          </ac:spMkLst>
        </pc:spChg>
        <pc:grpChg chg="add mod">
          <ac:chgData name="Winters, Amber" userId="389caf7d-7f00-408e-a4e9-0c8935e7778a" providerId="ADAL" clId="{D949DDB9-22A2-4E8A-8954-C9F07EF3CB33}" dt="2023-10-31T14:42:41.273" v="11254" actId="164"/>
          <ac:grpSpMkLst>
            <pc:docMk/>
            <pc:sldMk cId="3051295217" sldId="321"/>
            <ac:grpSpMk id="10" creationId="{CEA16234-B875-8B65-D83B-321F97E2AC9B}"/>
          </ac:grpSpMkLst>
        </pc:grpChg>
        <pc:picChg chg="del">
          <ac:chgData name="Winters, Amber" userId="389caf7d-7f00-408e-a4e9-0c8935e7778a" providerId="ADAL" clId="{D949DDB9-22A2-4E8A-8954-C9F07EF3CB33}" dt="2023-10-31T14:41:13.835" v="11239" actId="478"/>
          <ac:picMkLst>
            <pc:docMk/>
            <pc:sldMk cId="3051295217" sldId="321"/>
            <ac:picMk id="3" creationId="{62503728-0122-3E91-841C-3A685B59F077}"/>
          </ac:picMkLst>
        </pc:picChg>
        <pc:picChg chg="add mod">
          <ac:chgData name="Winters, Amber" userId="389caf7d-7f00-408e-a4e9-0c8935e7778a" providerId="ADAL" clId="{D949DDB9-22A2-4E8A-8954-C9F07EF3CB33}" dt="2023-10-31T14:42:41.273" v="11254" actId="164"/>
          <ac:picMkLst>
            <pc:docMk/>
            <pc:sldMk cId="3051295217" sldId="321"/>
            <ac:picMk id="4" creationId="{4D963BA4-4D77-085F-9B8A-2C8EA03A8C02}"/>
          </ac:picMkLst>
        </pc:picChg>
        <pc:picChg chg="mod">
          <ac:chgData name="Winters, Amber" userId="389caf7d-7f00-408e-a4e9-0c8935e7778a" providerId="ADAL" clId="{D949DDB9-22A2-4E8A-8954-C9F07EF3CB33}" dt="2023-10-31T14:42:41.273" v="11254" actId="164"/>
          <ac:picMkLst>
            <pc:docMk/>
            <pc:sldMk cId="3051295217" sldId="321"/>
            <ac:picMk id="20" creationId="{6C98A623-58EF-064D-BF3C-DA4A009B806C}"/>
          </ac:picMkLst>
        </pc:picChg>
        <pc:picChg chg="mod">
          <ac:chgData name="Winters, Amber" userId="389caf7d-7f00-408e-a4e9-0c8935e7778a" providerId="ADAL" clId="{D949DDB9-22A2-4E8A-8954-C9F07EF3CB33}" dt="2023-10-31T14:42:41.273" v="11254" actId="164"/>
          <ac:picMkLst>
            <pc:docMk/>
            <pc:sldMk cId="3051295217" sldId="321"/>
            <ac:picMk id="21" creationId="{D45F0477-DBD5-2B43-9518-306E23310804}"/>
          </ac:picMkLst>
        </pc:picChg>
        <pc:picChg chg="mod">
          <ac:chgData name="Winters, Amber" userId="389caf7d-7f00-408e-a4e9-0c8935e7778a" providerId="ADAL" clId="{D949DDB9-22A2-4E8A-8954-C9F07EF3CB33}" dt="2023-10-31T14:42:41.273" v="11254" actId="164"/>
          <ac:picMkLst>
            <pc:docMk/>
            <pc:sldMk cId="3051295217" sldId="321"/>
            <ac:picMk id="22" creationId="{1506AF7B-4AB1-B044-AAA1-3D89E3857126}"/>
          </ac:picMkLst>
        </pc:picChg>
        <pc:picChg chg="mod">
          <ac:chgData name="Winters, Amber" userId="389caf7d-7f00-408e-a4e9-0c8935e7778a" providerId="ADAL" clId="{D949DDB9-22A2-4E8A-8954-C9F07EF3CB33}" dt="2023-10-31T14:42:41.273" v="11254" actId="164"/>
          <ac:picMkLst>
            <pc:docMk/>
            <pc:sldMk cId="3051295217" sldId="321"/>
            <ac:picMk id="24" creationId="{2ACECA9A-3B20-C247-A792-9866A262C6A2}"/>
          </ac:picMkLst>
        </pc:picChg>
        <pc:picChg chg="mod">
          <ac:chgData name="Winters, Amber" userId="389caf7d-7f00-408e-a4e9-0c8935e7778a" providerId="ADAL" clId="{D949DDB9-22A2-4E8A-8954-C9F07EF3CB33}" dt="2023-10-31T14:42:41.273" v="11254" actId="164"/>
          <ac:picMkLst>
            <pc:docMk/>
            <pc:sldMk cId="3051295217" sldId="321"/>
            <ac:picMk id="26" creationId="{3C2DED92-89AE-824E-BC25-64AD9BF1449C}"/>
          </ac:picMkLst>
        </pc:picChg>
        <pc:cxnChg chg="mod">
          <ac:chgData name="Winters, Amber" userId="389caf7d-7f00-408e-a4e9-0c8935e7778a" providerId="ADAL" clId="{D949DDB9-22A2-4E8A-8954-C9F07EF3CB33}" dt="2023-10-31T14:42:41.273" v="11254" actId="164"/>
          <ac:cxnSpMkLst>
            <pc:docMk/>
            <pc:sldMk cId="3051295217" sldId="321"/>
            <ac:cxnSpMk id="28" creationId="{3AE756CD-2C65-5B45-8B54-66D5729B36C9}"/>
          </ac:cxnSpMkLst>
        </pc:cxnChg>
        <pc:cxnChg chg="mod">
          <ac:chgData name="Winters, Amber" userId="389caf7d-7f00-408e-a4e9-0c8935e7778a" providerId="ADAL" clId="{D949DDB9-22A2-4E8A-8954-C9F07EF3CB33}" dt="2023-10-31T14:42:41.273" v="11254" actId="164"/>
          <ac:cxnSpMkLst>
            <pc:docMk/>
            <pc:sldMk cId="3051295217" sldId="321"/>
            <ac:cxnSpMk id="29" creationId="{7851D14D-A7C6-BD4E-8170-C4B509ADA241}"/>
          </ac:cxnSpMkLst>
        </pc:cxnChg>
        <pc:cxnChg chg="mod">
          <ac:chgData name="Winters, Amber" userId="389caf7d-7f00-408e-a4e9-0c8935e7778a" providerId="ADAL" clId="{D949DDB9-22A2-4E8A-8954-C9F07EF3CB33}" dt="2023-10-31T14:42:41.273" v="11254" actId="164"/>
          <ac:cxnSpMkLst>
            <pc:docMk/>
            <pc:sldMk cId="3051295217" sldId="321"/>
            <ac:cxnSpMk id="30" creationId="{7597ECE7-8DAF-A942-8944-ABC6D2994D0B}"/>
          </ac:cxnSpMkLst>
        </pc:cxnChg>
      </pc:sldChg>
      <pc:sldChg chg="modSp mod modTransition">
        <pc:chgData name="Winters, Amber" userId="389caf7d-7f00-408e-a4e9-0c8935e7778a" providerId="ADAL" clId="{D949DDB9-22A2-4E8A-8954-C9F07EF3CB33}" dt="2023-10-31T14:57:13.917" v="11431"/>
        <pc:sldMkLst>
          <pc:docMk/>
          <pc:sldMk cId="3148062621" sldId="326"/>
        </pc:sldMkLst>
        <pc:spChg chg="mod">
          <ac:chgData name="Winters, Amber" userId="389caf7d-7f00-408e-a4e9-0c8935e7778a" providerId="ADAL" clId="{D949DDB9-22A2-4E8A-8954-C9F07EF3CB33}" dt="2023-10-31T14:45:12.044" v="11304" actId="2711"/>
          <ac:spMkLst>
            <pc:docMk/>
            <pc:sldMk cId="3148062621" sldId="326"/>
            <ac:spMk id="11" creationId="{00000000-0000-0000-0000-000000000000}"/>
          </ac:spMkLst>
        </pc:spChg>
        <pc:spChg chg="mod">
          <ac:chgData name="Winters, Amber" userId="389caf7d-7f00-408e-a4e9-0c8935e7778a" providerId="ADAL" clId="{D949DDB9-22A2-4E8A-8954-C9F07EF3CB33}" dt="2023-10-31T14:45:19.379" v="11305" actId="1076"/>
          <ac:spMkLst>
            <pc:docMk/>
            <pc:sldMk cId="3148062621" sldId="326"/>
            <ac:spMk id="12" creationId="{00000000-0000-0000-0000-000000000000}"/>
          </ac:spMkLst>
        </pc:spChg>
      </pc:sldChg>
      <pc:sldChg chg="del modNotesTx">
        <pc:chgData name="Winters, Amber" userId="389caf7d-7f00-408e-a4e9-0c8935e7778a" providerId="ADAL" clId="{D949DDB9-22A2-4E8A-8954-C9F07EF3CB33}" dt="2023-10-30T18:47:48.957" v="9738" actId="47"/>
        <pc:sldMkLst>
          <pc:docMk/>
          <pc:sldMk cId="2982528694" sldId="835"/>
        </pc:sldMkLst>
      </pc:sldChg>
      <pc:sldChg chg="addSp modSp del mod">
        <pc:chgData name="Winters, Amber" userId="389caf7d-7f00-408e-a4e9-0c8935e7778a" providerId="ADAL" clId="{D949DDB9-22A2-4E8A-8954-C9F07EF3CB33}" dt="2023-10-25T19:00:10.527" v="402" actId="47"/>
        <pc:sldMkLst>
          <pc:docMk/>
          <pc:sldMk cId="2569222573" sldId="839"/>
        </pc:sldMkLst>
        <pc:spChg chg="mod">
          <ac:chgData name="Winters, Amber" userId="389caf7d-7f00-408e-a4e9-0c8935e7778a" providerId="ADAL" clId="{D949DDB9-22A2-4E8A-8954-C9F07EF3CB33}" dt="2023-10-25T18:57:17.198" v="376" actId="1076"/>
          <ac:spMkLst>
            <pc:docMk/>
            <pc:sldMk cId="2569222573" sldId="839"/>
            <ac:spMk id="15" creationId="{36F90512-0D8F-B04E-BF31-6C5A3C3D1110}"/>
          </ac:spMkLst>
        </pc:spChg>
        <pc:grpChg chg="add mod">
          <ac:chgData name="Winters, Amber" userId="389caf7d-7f00-408e-a4e9-0c8935e7778a" providerId="ADAL" clId="{D949DDB9-22A2-4E8A-8954-C9F07EF3CB33}" dt="2023-10-25T18:58:21.841" v="389" actId="164"/>
          <ac:grpSpMkLst>
            <pc:docMk/>
            <pc:sldMk cId="2569222573" sldId="839"/>
            <ac:grpSpMk id="3" creationId="{682ED86D-B843-D522-3B52-558CA8B6218C}"/>
          </ac:grpSpMkLst>
        </pc:grpChg>
        <pc:grpChg chg="add mod">
          <ac:chgData name="Winters, Amber" userId="389caf7d-7f00-408e-a4e9-0c8935e7778a" providerId="ADAL" clId="{D949DDB9-22A2-4E8A-8954-C9F07EF3CB33}" dt="2023-10-25T18:59:06.667" v="393" actId="164"/>
          <ac:grpSpMkLst>
            <pc:docMk/>
            <pc:sldMk cId="2569222573" sldId="839"/>
            <ac:grpSpMk id="6" creationId="{D74DACB3-457C-A626-769C-4B6535406ECB}"/>
          </ac:grpSpMkLst>
        </pc:grpChg>
        <pc:picChg chg="mod">
          <ac:chgData name="Winters, Amber" userId="389caf7d-7f00-408e-a4e9-0c8935e7778a" providerId="ADAL" clId="{D949DDB9-22A2-4E8A-8954-C9F07EF3CB33}" dt="2023-10-25T18:58:21.841" v="389" actId="164"/>
          <ac:picMkLst>
            <pc:docMk/>
            <pc:sldMk cId="2569222573" sldId="839"/>
            <ac:picMk id="2" creationId="{C40B34E1-57CF-1580-A2DE-8A141BD1E9A5}"/>
          </ac:picMkLst>
        </pc:picChg>
        <pc:picChg chg="mod">
          <ac:chgData name="Winters, Amber" userId="389caf7d-7f00-408e-a4e9-0c8935e7778a" providerId="ADAL" clId="{D949DDB9-22A2-4E8A-8954-C9F07EF3CB33}" dt="2023-10-25T18:58:21.841" v="389" actId="164"/>
          <ac:picMkLst>
            <pc:docMk/>
            <pc:sldMk cId="2569222573" sldId="839"/>
            <ac:picMk id="7" creationId="{F8F35A61-91EC-FD45-B16B-F680BCC11FA6}"/>
          </ac:picMkLst>
        </pc:picChg>
        <pc:picChg chg="mod">
          <ac:chgData name="Winters, Amber" userId="389caf7d-7f00-408e-a4e9-0c8935e7778a" providerId="ADAL" clId="{D949DDB9-22A2-4E8A-8954-C9F07EF3CB33}" dt="2023-10-25T18:58:21.841" v="389" actId="164"/>
          <ac:picMkLst>
            <pc:docMk/>
            <pc:sldMk cId="2569222573" sldId="839"/>
            <ac:picMk id="11" creationId="{2C9C3D47-B10F-1F8E-570B-E2577F7A0BF5}"/>
          </ac:picMkLst>
        </pc:picChg>
        <pc:picChg chg="mod">
          <ac:chgData name="Winters, Amber" userId="389caf7d-7f00-408e-a4e9-0c8935e7778a" providerId="ADAL" clId="{D949DDB9-22A2-4E8A-8954-C9F07EF3CB33}" dt="2023-10-25T18:58:21.841" v="389" actId="164"/>
          <ac:picMkLst>
            <pc:docMk/>
            <pc:sldMk cId="2569222573" sldId="839"/>
            <ac:picMk id="17" creationId="{2CDE9881-7A22-CD41-BFA4-E5B7A350C674}"/>
          </ac:picMkLst>
        </pc:picChg>
        <pc:picChg chg="mod">
          <ac:chgData name="Winters, Amber" userId="389caf7d-7f00-408e-a4e9-0c8935e7778a" providerId="ADAL" clId="{D949DDB9-22A2-4E8A-8954-C9F07EF3CB33}" dt="2023-10-25T18:58:21.841" v="389" actId="164"/>
          <ac:picMkLst>
            <pc:docMk/>
            <pc:sldMk cId="2569222573" sldId="839"/>
            <ac:picMk id="18" creationId="{56988B2B-FB2B-BA41-B1A5-01C9F3E26B3C}"/>
          </ac:picMkLst>
        </pc:picChg>
        <pc:picChg chg="mod">
          <ac:chgData name="Winters, Amber" userId="389caf7d-7f00-408e-a4e9-0c8935e7778a" providerId="ADAL" clId="{D949DDB9-22A2-4E8A-8954-C9F07EF3CB33}" dt="2023-10-25T18:58:21.841" v="389" actId="164"/>
          <ac:picMkLst>
            <pc:docMk/>
            <pc:sldMk cId="2569222573" sldId="839"/>
            <ac:picMk id="19" creationId="{318836F8-BDC2-0747-A1D8-36D2E563E97F}"/>
          </ac:picMkLst>
        </pc:picChg>
        <pc:picChg chg="mod">
          <ac:chgData name="Winters, Amber" userId="389caf7d-7f00-408e-a4e9-0c8935e7778a" providerId="ADAL" clId="{D949DDB9-22A2-4E8A-8954-C9F07EF3CB33}" dt="2023-10-25T18:59:06.667" v="393" actId="164"/>
          <ac:picMkLst>
            <pc:docMk/>
            <pc:sldMk cId="2569222573" sldId="839"/>
            <ac:picMk id="30" creationId="{E7960EA1-DA25-124E-87AE-3C4BE7A50520}"/>
          </ac:picMkLst>
        </pc:picChg>
        <pc:picChg chg="mod">
          <ac:chgData name="Winters, Amber" userId="389caf7d-7f00-408e-a4e9-0c8935e7778a" providerId="ADAL" clId="{D949DDB9-22A2-4E8A-8954-C9F07EF3CB33}" dt="2023-10-25T18:59:06.667" v="393" actId="164"/>
          <ac:picMkLst>
            <pc:docMk/>
            <pc:sldMk cId="2569222573" sldId="839"/>
            <ac:picMk id="32" creationId="{4C85612F-16FD-174B-ACF3-9C39A3758D6C}"/>
          </ac:picMkLst>
        </pc:picChg>
        <pc:picChg chg="mod">
          <ac:chgData name="Winters, Amber" userId="389caf7d-7f00-408e-a4e9-0c8935e7778a" providerId="ADAL" clId="{D949DDB9-22A2-4E8A-8954-C9F07EF3CB33}" dt="2023-10-25T18:59:06.667" v="393" actId="164"/>
          <ac:picMkLst>
            <pc:docMk/>
            <pc:sldMk cId="2569222573" sldId="839"/>
            <ac:picMk id="34" creationId="{DE824DC5-14DC-2A41-910F-87975402D2EB}"/>
          </ac:picMkLst>
        </pc:picChg>
        <pc:picChg chg="mod">
          <ac:chgData name="Winters, Amber" userId="389caf7d-7f00-408e-a4e9-0c8935e7778a" providerId="ADAL" clId="{D949DDB9-22A2-4E8A-8954-C9F07EF3CB33}" dt="2023-10-25T18:59:06.667" v="393" actId="164"/>
          <ac:picMkLst>
            <pc:docMk/>
            <pc:sldMk cId="2569222573" sldId="839"/>
            <ac:picMk id="36" creationId="{1E4AA43F-F666-FC41-A464-2EA63B8153B9}"/>
          </ac:picMkLst>
        </pc:picChg>
      </pc:sldChg>
      <pc:sldChg chg="del modNotesTx">
        <pc:chgData name="Winters, Amber" userId="389caf7d-7f00-408e-a4e9-0c8935e7778a" providerId="ADAL" clId="{D949DDB9-22A2-4E8A-8954-C9F07EF3CB33}" dt="2023-10-25T18:56:45.408" v="375" actId="47"/>
        <pc:sldMkLst>
          <pc:docMk/>
          <pc:sldMk cId="4139463486" sldId="842"/>
        </pc:sldMkLst>
      </pc:sldChg>
      <pc:sldChg chg="modSp mod modTransition">
        <pc:chgData name="Winters, Amber" userId="389caf7d-7f00-408e-a4e9-0c8935e7778a" providerId="ADAL" clId="{D949DDB9-22A2-4E8A-8954-C9F07EF3CB33}" dt="2023-10-31T16:00:01.347" v="11470"/>
        <pc:sldMkLst>
          <pc:docMk/>
          <pc:sldMk cId="4152430456" sldId="844"/>
        </pc:sldMkLst>
        <pc:spChg chg="mod">
          <ac:chgData name="Winters, Amber" userId="389caf7d-7f00-408e-a4e9-0c8935e7778a" providerId="ADAL" clId="{D949DDB9-22A2-4E8A-8954-C9F07EF3CB33}" dt="2023-10-31T16:00:01.347" v="11470"/>
          <ac:spMkLst>
            <pc:docMk/>
            <pc:sldMk cId="4152430456" sldId="844"/>
            <ac:spMk id="2" creationId="{35FB1455-4DB1-764A-9713-61174A48F5CF}"/>
          </ac:spMkLst>
        </pc:spChg>
      </pc:sldChg>
      <pc:sldChg chg="modSp mod modTransition modNotesTx">
        <pc:chgData name="Winters, Amber" userId="389caf7d-7f00-408e-a4e9-0c8935e7778a" providerId="ADAL" clId="{D949DDB9-22A2-4E8A-8954-C9F07EF3CB33}" dt="2023-10-31T14:56:54.608" v="11429"/>
        <pc:sldMkLst>
          <pc:docMk/>
          <pc:sldMk cId="2534047147" sldId="845"/>
        </pc:sldMkLst>
        <pc:spChg chg="mod">
          <ac:chgData name="Winters, Amber" userId="389caf7d-7f00-408e-a4e9-0c8935e7778a" providerId="ADAL" clId="{D949DDB9-22A2-4E8A-8954-C9F07EF3CB33}" dt="2023-10-31T14:50:31.777" v="11367" actId="2711"/>
          <ac:spMkLst>
            <pc:docMk/>
            <pc:sldMk cId="2534047147" sldId="845"/>
            <ac:spMk id="4" creationId="{30FC0A81-17CA-0945-B74D-FEC628535735}"/>
          </ac:spMkLst>
        </pc:spChg>
      </pc:sldChg>
      <pc:sldChg chg="del">
        <pc:chgData name="Winters, Amber" userId="389caf7d-7f00-408e-a4e9-0c8935e7778a" providerId="ADAL" clId="{D949DDB9-22A2-4E8A-8954-C9F07EF3CB33}" dt="2023-10-30T18:47:50.641" v="9740" actId="47"/>
        <pc:sldMkLst>
          <pc:docMk/>
          <pc:sldMk cId="3564691474" sldId="848"/>
        </pc:sldMkLst>
      </pc:sldChg>
      <pc:sldChg chg="modSp mod modTransition modNotesTx">
        <pc:chgData name="Winters, Amber" userId="389caf7d-7f00-408e-a4e9-0c8935e7778a" providerId="ADAL" clId="{D949DDB9-22A2-4E8A-8954-C9F07EF3CB33}" dt="2023-10-31T14:56:30.511" v="11423"/>
        <pc:sldMkLst>
          <pc:docMk/>
          <pc:sldMk cId="2309564463" sldId="850"/>
        </pc:sldMkLst>
        <pc:spChg chg="mod">
          <ac:chgData name="Winters, Amber" userId="389caf7d-7f00-408e-a4e9-0c8935e7778a" providerId="ADAL" clId="{D949DDB9-22A2-4E8A-8954-C9F07EF3CB33}" dt="2023-10-26T17:25:37.258" v="1044" actId="207"/>
          <ac:spMkLst>
            <pc:docMk/>
            <pc:sldMk cId="2309564463" sldId="850"/>
            <ac:spMk id="8" creationId="{76047907-C3B3-B746-A98F-A4AA32770392}"/>
          </ac:spMkLst>
        </pc:spChg>
        <pc:spChg chg="mod">
          <ac:chgData name="Winters, Amber" userId="389caf7d-7f00-408e-a4e9-0c8935e7778a" providerId="ADAL" clId="{D949DDB9-22A2-4E8A-8954-C9F07EF3CB33}" dt="2023-10-26T17:25:32.205" v="1043" actId="207"/>
          <ac:spMkLst>
            <pc:docMk/>
            <pc:sldMk cId="2309564463" sldId="850"/>
            <ac:spMk id="9" creationId="{9D2FF5C7-A928-8046-BDC3-599CA748E57F}"/>
          </ac:spMkLst>
        </pc:spChg>
        <pc:spChg chg="mod">
          <ac:chgData name="Winters, Amber" userId="389caf7d-7f00-408e-a4e9-0c8935e7778a" providerId="ADAL" clId="{D949DDB9-22A2-4E8A-8954-C9F07EF3CB33}" dt="2023-10-26T17:25:27.388" v="1042" actId="207"/>
          <ac:spMkLst>
            <pc:docMk/>
            <pc:sldMk cId="2309564463" sldId="850"/>
            <ac:spMk id="10" creationId="{20DF791D-EBB8-C04F-88CF-DB9FBB84702D}"/>
          </ac:spMkLst>
        </pc:spChg>
        <pc:spChg chg="mod">
          <ac:chgData name="Winters, Amber" userId="389caf7d-7f00-408e-a4e9-0c8935e7778a" providerId="ADAL" clId="{D949DDB9-22A2-4E8A-8954-C9F07EF3CB33}" dt="2023-10-26T17:26:08.155" v="1046" actId="208"/>
          <ac:spMkLst>
            <pc:docMk/>
            <pc:sldMk cId="2309564463" sldId="850"/>
            <ac:spMk id="12" creationId="{2985057D-DC34-264F-98E5-C35E054BA341}"/>
          </ac:spMkLst>
        </pc:spChg>
        <pc:spChg chg="mod">
          <ac:chgData name="Winters, Amber" userId="389caf7d-7f00-408e-a4e9-0c8935e7778a" providerId="ADAL" clId="{D949DDB9-22A2-4E8A-8954-C9F07EF3CB33}" dt="2023-10-26T17:26:17.871" v="1047" actId="207"/>
          <ac:spMkLst>
            <pc:docMk/>
            <pc:sldMk cId="2309564463" sldId="850"/>
            <ac:spMk id="24" creationId="{E6166032-EDBB-7845-A5A8-BE3DF0E1E39D}"/>
          </ac:spMkLst>
        </pc:spChg>
        <pc:picChg chg="mod">
          <ac:chgData name="Winters, Amber" userId="389caf7d-7f00-408e-a4e9-0c8935e7778a" providerId="ADAL" clId="{D949DDB9-22A2-4E8A-8954-C9F07EF3CB33}" dt="2023-10-26T17:26:08.155" v="1046" actId="208"/>
          <ac:picMkLst>
            <pc:docMk/>
            <pc:sldMk cId="2309564463" sldId="850"/>
            <ac:picMk id="14" creationId="{B8AA209B-48B7-6342-83BA-433DBB528F10}"/>
          </ac:picMkLst>
        </pc:picChg>
      </pc:sldChg>
      <pc:sldChg chg="addSp delSp modSp del mod">
        <pc:chgData name="Winters, Amber" userId="389caf7d-7f00-408e-a4e9-0c8935e7778a" providerId="ADAL" clId="{D949DDB9-22A2-4E8A-8954-C9F07EF3CB33}" dt="2023-10-30T17:39:17.747" v="9063" actId="47"/>
        <pc:sldMkLst>
          <pc:docMk/>
          <pc:sldMk cId="365370116" sldId="855"/>
        </pc:sldMkLst>
        <pc:grpChg chg="del">
          <ac:chgData name="Winters, Amber" userId="389caf7d-7f00-408e-a4e9-0c8935e7778a" providerId="ADAL" clId="{D949DDB9-22A2-4E8A-8954-C9F07EF3CB33}" dt="2023-10-30T17:36:14.048" v="9003" actId="478"/>
          <ac:grpSpMkLst>
            <pc:docMk/>
            <pc:sldMk cId="365370116" sldId="855"/>
            <ac:grpSpMk id="3" creationId="{B40C80E3-FBF9-EDE4-A0E9-D5F66C4EEA10}"/>
          </ac:grpSpMkLst>
        </pc:grpChg>
        <pc:grpChg chg="add mod">
          <ac:chgData name="Winters, Amber" userId="389caf7d-7f00-408e-a4e9-0c8935e7778a" providerId="ADAL" clId="{D949DDB9-22A2-4E8A-8954-C9F07EF3CB33}" dt="2023-10-30T17:38:48.853" v="9061" actId="164"/>
          <ac:grpSpMkLst>
            <pc:docMk/>
            <pc:sldMk cId="365370116" sldId="855"/>
            <ac:grpSpMk id="16" creationId="{CA744ABC-883E-8167-1FDA-E26675A2F4DA}"/>
          </ac:grpSpMkLst>
        </pc:grpChg>
        <pc:grpChg chg="add mod">
          <ac:chgData name="Winters, Amber" userId="389caf7d-7f00-408e-a4e9-0c8935e7778a" providerId="ADAL" clId="{D949DDB9-22A2-4E8A-8954-C9F07EF3CB33}" dt="2023-10-30T17:38:48.853" v="9061" actId="164"/>
          <ac:grpSpMkLst>
            <pc:docMk/>
            <pc:sldMk cId="365370116" sldId="855"/>
            <ac:grpSpMk id="17" creationId="{17A52A3C-AC7A-9101-DB6F-0BA3003CED0A}"/>
          </ac:grpSpMkLst>
        </pc:grpChg>
        <pc:grpChg chg="add mod">
          <ac:chgData name="Winters, Amber" userId="389caf7d-7f00-408e-a4e9-0c8935e7778a" providerId="ADAL" clId="{D949DDB9-22A2-4E8A-8954-C9F07EF3CB33}" dt="2023-10-30T17:38:48.853" v="9061" actId="164"/>
          <ac:grpSpMkLst>
            <pc:docMk/>
            <pc:sldMk cId="365370116" sldId="855"/>
            <ac:grpSpMk id="18" creationId="{F8750806-FD16-8B14-F045-96175CB5AC59}"/>
          </ac:grpSpMkLst>
        </pc:grpChg>
        <pc:picChg chg="add del mod">
          <ac:chgData name="Winters, Amber" userId="389caf7d-7f00-408e-a4e9-0c8935e7778a" providerId="ADAL" clId="{D949DDB9-22A2-4E8A-8954-C9F07EF3CB33}" dt="2023-10-30T17:36:18.237" v="9005" actId="478"/>
          <ac:picMkLst>
            <pc:docMk/>
            <pc:sldMk cId="365370116" sldId="855"/>
            <ac:picMk id="5" creationId="{48563B84-C1E5-83F9-AE57-11CEFA690614}"/>
          </ac:picMkLst>
        </pc:picChg>
        <pc:picChg chg="add mod">
          <ac:chgData name="Winters, Amber" userId="389caf7d-7f00-408e-a4e9-0c8935e7778a" providerId="ADAL" clId="{D949DDB9-22A2-4E8A-8954-C9F07EF3CB33}" dt="2023-10-30T17:38:38.019" v="9060" actId="164"/>
          <ac:picMkLst>
            <pc:docMk/>
            <pc:sldMk cId="365370116" sldId="855"/>
            <ac:picMk id="8" creationId="{0EE12AE8-C983-374A-3EFA-12DC67F12CA6}"/>
          </ac:picMkLst>
        </pc:picChg>
        <pc:picChg chg="add mod">
          <ac:chgData name="Winters, Amber" userId="389caf7d-7f00-408e-a4e9-0c8935e7778a" providerId="ADAL" clId="{D949DDB9-22A2-4E8A-8954-C9F07EF3CB33}" dt="2023-10-30T17:38:33.958" v="9059" actId="164"/>
          <ac:picMkLst>
            <pc:docMk/>
            <pc:sldMk cId="365370116" sldId="855"/>
            <ac:picMk id="10" creationId="{9031C71D-CD8C-AF28-62E5-9BC80CCD3B4C}"/>
          </ac:picMkLst>
        </pc:picChg>
        <pc:picChg chg="del">
          <ac:chgData name="Winters, Amber" userId="389caf7d-7f00-408e-a4e9-0c8935e7778a" providerId="ADAL" clId="{D949DDB9-22A2-4E8A-8954-C9F07EF3CB33}" dt="2023-10-30T17:36:16.264" v="9004" actId="478"/>
          <ac:picMkLst>
            <pc:docMk/>
            <pc:sldMk cId="365370116" sldId="855"/>
            <ac:picMk id="11" creationId="{DECF115E-EBEF-8241-8407-9060E2B3637D}"/>
          </ac:picMkLst>
        </pc:picChg>
        <pc:picChg chg="add mod">
          <ac:chgData name="Winters, Amber" userId="389caf7d-7f00-408e-a4e9-0c8935e7778a" providerId="ADAL" clId="{D949DDB9-22A2-4E8A-8954-C9F07EF3CB33}" dt="2023-10-30T17:38:33.958" v="9059" actId="164"/>
          <ac:picMkLst>
            <pc:docMk/>
            <pc:sldMk cId="365370116" sldId="855"/>
            <ac:picMk id="13" creationId="{A0020CD5-D464-4399-7BBD-F59AE925B518}"/>
          </ac:picMkLst>
        </pc:picChg>
        <pc:picChg chg="add mod">
          <ac:chgData name="Winters, Amber" userId="389caf7d-7f00-408e-a4e9-0c8935e7778a" providerId="ADAL" clId="{D949DDB9-22A2-4E8A-8954-C9F07EF3CB33}" dt="2023-10-30T17:38:38.019" v="9060" actId="164"/>
          <ac:picMkLst>
            <pc:docMk/>
            <pc:sldMk cId="365370116" sldId="855"/>
            <ac:picMk id="15" creationId="{0F8BF25F-A9DB-50B5-7964-F85F7B5E96AB}"/>
          </ac:picMkLst>
        </pc:picChg>
        <pc:picChg chg="del">
          <ac:chgData name="Winters, Amber" userId="389caf7d-7f00-408e-a4e9-0c8935e7778a" providerId="ADAL" clId="{D949DDB9-22A2-4E8A-8954-C9F07EF3CB33}" dt="2023-10-30T17:36:09.448" v="9001" actId="478"/>
          <ac:picMkLst>
            <pc:docMk/>
            <pc:sldMk cId="365370116" sldId="855"/>
            <ac:picMk id="58" creationId="{E73D9D1A-0B52-6147-AB5C-05CF4064B92F}"/>
          </ac:picMkLst>
        </pc:picChg>
        <pc:picChg chg="del">
          <ac:chgData name="Winters, Amber" userId="389caf7d-7f00-408e-a4e9-0c8935e7778a" providerId="ADAL" clId="{D949DDB9-22A2-4E8A-8954-C9F07EF3CB33}" dt="2023-10-30T17:36:11.853" v="9002" actId="478"/>
          <ac:picMkLst>
            <pc:docMk/>
            <pc:sldMk cId="365370116" sldId="855"/>
            <ac:picMk id="59" creationId="{E65F74E8-443C-014E-AD84-678E57595395}"/>
          </ac:picMkLst>
        </pc:picChg>
      </pc:sldChg>
      <pc:sldChg chg="del">
        <pc:chgData name="Winters, Amber" userId="389caf7d-7f00-408e-a4e9-0c8935e7778a" providerId="ADAL" clId="{D949DDB9-22A2-4E8A-8954-C9F07EF3CB33}" dt="2023-10-30T17:41:00.833" v="9279" actId="2696"/>
        <pc:sldMkLst>
          <pc:docMk/>
          <pc:sldMk cId="954159664" sldId="858"/>
        </pc:sldMkLst>
      </pc:sldChg>
      <pc:sldChg chg="del">
        <pc:chgData name="Winters, Amber" userId="389caf7d-7f00-408e-a4e9-0c8935e7778a" providerId="ADAL" clId="{D949DDB9-22A2-4E8A-8954-C9F07EF3CB33}" dt="2023-10-30T17:41:07.562" v="9280" actId="2696"/>
        <pc:sldMkLst>
          <pc:docMk/>
          <pc:sldMk cId="2163688957" sldId="859"/>
        </pc:sldMkLst>
      </pc:sldChg>
      <pc:sldChg chg="addSp modSp del mod">
        <pc:chgData name="Winters, Amber" userId="389caf7d-7f00-408e-a4e9-0c8935e7778a" providerId="ADAL" clId="{D949DDB9-22A2-4E8A-8954-C9F07EF3CB33}" dt="2023-10-30T16:10:29.974" v="5759" actId="47"/>
        <pc:sldMkLst>
          <pc:docMk/>
          <pc:sldMk cId="720357073" sldId="861"/>
        </pc:sldMkLst>
        <pc:spChg chg="mod">
          <ac:chgData name="Winters, Amber" userId="389caf7d-7f00-408e-a4e9-0c8935e7778a" providerId="ADAL" clId="{D949DDB9-22A2-4E8A-8954-C9F07EF3CB33}" dt="2023-10-30T16:07:49.066" v="5577" actId="1076"/>
          <ac:spMkLst>
            <pc:docMk/>
            <pc:sldMk cId="720357073" sldId="861"/>
            <ac:spMk id="4" creationId="{8C62B33E-77AD-134D-AE60-C96AC59F2667}"/>
          </ac:spMkLst>
        </pc:spChg>
        <pc:spChg chg="add mod">
          <ac:chgData name="Winters, Amber" userId="389caf7d-7f00-408e-a4e9-0c8935e7778a" providerId="ADAL" clId="{D949DDB9-22A2-4E8A-8954-C9F07EF3CB33}" dt="2023-10-30T16:08:24.031" v="5621" actId="1076"/>
          <ac:spMkLst>
            <pc:docMk/>
            <pc:sldMk cId="720357073" sldId="861"/>
            <ac:spMk id="6" creationId="{F118C467-4F48-A85B-1AE2-786CBF016F86}"/>
          </ac:spMkLst>
        </pc:spChg>
        <pc:spChg chg="add mod">
          <ac:chgData name="Winters, Amber" userId="389caf7d-7f00-408e-a4e9-0c8935e7778a" providerId="ADAL" clId="{D949DDB9-22A2-4E8A-8954-C9F07EF3CB33}" dt="2023-10-30T16:09:20.582" v="5732" actId="20577"/>
          <ac:spMkLst>
            <pc:docMk/>
            <pc:sldMk cId="720357073" sldId="861"/>
            <ac:spMk id="7" creationId="{5D49E677-F993-5A44-BCF4-AF1BDB2ABF28}"/>
          </ac:spMkLst>
        </pc:spChg>
        <pc:spChg chg="mod">
          <ac:chgData name="Winters, Amber" userId="389caf7d-7f00-408e-a4e9-0c8935e7778a" providerId="ADAL" clId="{D949DDB9-22A2-4E8A-8954-C9F07EF3CB33}" dt="2023-10-30T16:07:51.378" v="5578" actId="1076"/>
          <ac:spMkLst>
            <pc:docMk/>
            <pc:sldMk cId="720357073" sldId="861"/>
            <ac:spMk id="29" creationId="{A6BF3269-C40B-A641-96B1-9718E7D13F3A}"/>
          </ac:spMkLst>
        </pc:spChg>
        <pc:spChg chg="mod">
          <ac:chgData name="Winters, Amber" userId="389caf7d-7f00-408e-a4e9-0c8935e7778a" providerId="ADAL" clId="{D949DDB9-22A2-4E8A-8954-C9F07EF3CB33}" dt="2023-10-30T16:08:16.067" v="5618" actId="1076"/>
          <ac:spMkLst>
            <pc:docMk/>
            <pc:sldMk cId="720357073" sldId="861"/>
            <ac:spMk id="38" creationId="{1C177780-9404-6540-B05A-688B0F9D7B98}"/>
          </ac:spMkLst>
        </pc:spChg>
        <pc:spChg chg="mod">
          <ac:chgData name="Winters, Amber" userId="389caf7d-7f00-408e-a4e9-0c8935e7778a" providerId="ADAL" clId="{D949DDB9-22A2-4E8A-8954-C9F07EF3CB33}" dt="2023-10-30T16:08:01.853" v="5603" actId="20577"/>
          <ac:spMkLst>
            <pc:docMk/>
            <pc:sldMk cId="720357073" sldId="861"/>
            <ac:spMk id="54" creationId="{4D4D5EDF-F9D2-3945-A86F-7C5847E934C4}"/>
          </ac:spMkLst>
        </pc:spChg>
        <pc:spChg chg="mod">
          <ac:chgData name="Winters, Amber" userId="389caf7d-7f00-408e-a4e9-0c8935e7778a" providerId="ADAL" clId="{D949DDB9-22A2-4E8A-8954-C9F07EF3CB33}" dt="2023-10-30T16:08:31.605" v="5624" actId="1076"/>
          <ac:spMkLst>
            <pc:docMk/>
            <pc:sldMk cId="720357073" sldId="861"/>
            <ac:spMk id="55" creationId="{B68DE50B-3796-494D-887B-1260A7D969A6}"/>
          </ac:spMkLst>
        </pc:spChg>
        <pc:spChg chg="mod">
          <ac:chgData name="Winters, Amber" userId="389caf7d-7f00-408e-a4e9-0c8935e7778a" providerId="ADAL" clId="{D949DDB9-22A2-4E8A-8954-C9F07EF3CB33}" dt="2023-10-30T16:08:30.074" v="5623" actId="14100"/>
          <ac:spMkLst>
            <pc:docMk/>
            <pc:sldMk cId="720357073" sldId="861"/>
            <ac:spMk id="56" creationId="{0511D472-4B7E-134F-835A-899C333045BF}"/>
          </ac:spMkLst>
        </pc:spChg>
        <pc:picChg chg="mod">
          <ac:chgData name="Winters, Amber" userId="389caf7d-7f00-408e-a4e9-0c8935e7778a" providerId="ADAL" clId="{D949DDB9-22A2-4E8A-8954-C9F07EF3CB33}" dt="2023-10-30T16:07:54.169" v="5579" actId="1076"/>
          <ac:picMkLst>
            <pc:docMk/>
            <pc:sldMk cId="720357073" sldId="861"/>
            <ac:picMk id="14" creationId="{704753E5-13F6-6A43-BB86-7656AD9E666F}"/>
          </ac:picMkLst>
        </pc:picChg>
        <pc:picChg chg="mod">
          <ac:chgData name="Winters, Amber" userId="389caf7d-7f00-408e-a4e9-0c8935e7778a" providerId="ADAL" clId="{D949DDB9-22A2-4E8A-8954-C9F07EF3CB33}" dt="2023-10-30T16:08:18.573" v="5619" actId="1076"/>
          <ac:picMkLst>
            <pc:docMk/>
            <pc:sldMk cId="720357073" sldId="861"/>
            <ac:picMk id="34" creationId="{4B671711-9A85-2C49-8DFC-08778D26B3F5}"/>
          </ac:picMkLst>
        </pc:picChg>
        <pc:cxnChg chg="mod">
          <ac:chgData name="Winters, Amber" userId="389caf7d-7f00-408e-a4e9-0c8935e7778a" providerId="ADAL" clId="{D949DDB9-22A2-4E8A-8954-C9F07EF3CB33}" dt="2023-10-30T16:08:16.067" v="5618" actId="1076"/>
          <ac:cxnSpMkLst>
            <pc:docMk/>
            <pc:sldMk cId="720357073" sldId="861"/>
            <ac:cxnSpMk id="3" creationId="{327E8B3D-1534-554A-B9E7-C4CB5588DB17}"/>
          </ac:cxnSpMkLst>
        </pc:cxnChg>
      </pc:sldChg>
      <pc:sldChg chg="addSp delSp modSp mod modTransition modAnim modNotesTx">
        <pc:chgData name="Winters, Amber" userId="389caf7d-7f00-408e-a4e9-0c8935e7778a" providerId="ADAL" clId="{D949DDB9-22A2-4E8A-8954-C9F07EF3CB33}" dt="2023-10-31T14:59:34.866" v="11447"/>
        <pc:sldMkLst>
          <pc:docMk/>
          <pc:sldMk cId="3373604176" sldId="864"/>
        </pc:sldMkLst>
        <pc:spChg chg="mod">
          <ac:chgData name="Winters, Amber" userId="389caf7d-7f00-408e-a4e9-0c8935e7778a" providerId="ADAL" clId="{D949DDB9-22A2-4E8A-8954-C9F07EF3CB33}" dt="2023-10-31T14:59:22.667" v="11444" actId="164"/>
          <ac:spMkLst>
            <pc:docMk/>
            <pc:sldMk cId="3373604176" sldId="864"/>
            <ac:spMk id="20" creationId="{DFD7A030-A1A6-FF40-9AD0-80B1964F4D7B}"/>
          </ac:spMkLst>
        </pc:spChg>
        <pc:spChg chg="mod">
          <ac:chgData name="Winters, Amber" userId="389caf7d-7f00-408e-a4e9-0c8935e7778a" providerId="ADAL" clId="{D949DDB9-22A2-4E8A-8954-C9F07EF3CB33}" dt="2023-10-31T14:59:22.667" v="11444" actId="164"/>
          <ac:spMkLst>
            <pc:docMk/>
            <pc:sldMk cId="3373604176" sldId="864"/>
            <ac:spMk id="22" creationId="{3AE82D0B-4193-084F-8E56-A89F317CD6FC}"/>
          </ac:spMkLst>
        </pc:spChg>
        <pc:spChg chg="mod">
          <ac:chgData name="Winters, Amber" userId="389caf7d-7f00-408e-a4e9-0c8935e7778a" providerId="ADAL" clId="{D949DDB9-22A2-4E8A-8954-C9F07EF3CB33}" dt="2023-10-30T17:16:40.231" v="8443" actId="207"/>
          <ac:spMkLst>
            <pc:docMk/>
            <pc:sldMk cId="3373604176" sldId="864"/>
            <ac:spMk id="25" creationId="{AFC8D7B2-9FDD-654E-AD9F-F7DECE6F606C}"/>
          </ac:spMkLst>
        </pc:spChg>
        <pc:spChg chg="mod">
          <ac:chgData name="Winters, Amber" userId="389caf7d-7f00-408e-a4e9-0c8935e7778a" providerId="ADAL" clId="{D949DDB9-22A2-4E8A-8954-C9F07EF3CB33}" dt="2023-10-31T14:59:15.797" v="11443" actId="164"/>
          <ac:spMkLst>
            <pc:docMk/>
            <pc:sldMk cId="3373604176" sldId="864"/>
            <ac:spMk id="30" creationId="{C01D4C08-465E-A94D-A17A-E43074581746}"/>
          </ac:spMkLst>
        </pc:spChg>
        <pc:spChg chg="mod">
          <ac:chgData name="Winters, Amber" userId="389caf7d-7f00-408e-a4e9-0c8935e7778a" providerId="ADAL" clId="{D949DDB9-22A2-4E8A-8954-C9F07EF3CB33}" dt="2023-10-31T14:59:15.797" v="11443" actId="164"/>
          <ac:spMkLst>
            <pc:docMk/>
            <pc:sldMk cId="3373604176" sldId="864"/>
            <ac:spMk id="31" creationId="{47465142-E363-E046-A5D0-092ED80AA68D}"/>
          </ac:spMkLst>
        </pc:spChg>
        <pc:spChg chg="mod">
          <ac:chgData name="Winters, Amber" userId="389caf7d-7f00-408e-a4e9-0c8935e7778a" providerId="ADAL" clId="{D949DDB9-22A2-4E8A-8954-C9F07EF3CB33}" dt="2023-10-31T14:59:15.797" v="11443" actId="164"/>
          <ac:spMkLst>
            <pc:docMk/>
            <pc:sldMk cId="3373604176" sldId="864"/>
            <ac:spMk id="33" creationId="{598E2870-F61A-A740-ADC1-1A51B32C0766}"/>
          </ac:spMkLst>
        </pc:spChg>
        <pc:spChg chg="mod">
          <ac:chgData name="Winters, Amber" userId="389caf7d-7f00-408e-a4e9-0c8935e7778a" providerId="ADAL" clId="{D949DDB9-22A2-4E8A-8954-C9F07EF3CB33}" dt="2023-10-31T14:59:28.125" v="11445" actId="164"/>
          <ac:spMkLst>
            <pc:docMk/>
            <pc:sldMk cId="3373604176" sldId="864"/>
            <ac:spMk id="37" creationId="{41622C68-ED28-C542-A0AC-9EFE0DC89477}"/>
          </ac:spMkLst>
        </pc:spChg>
        <pc:spChg chg="mod">
          <ac:chgData name="Winters, Amber" userId="389caf7d-7f00-408e-a4e9-0c8935e7778a" providerId="ADAL" clId="{D949DDB9-22A2-4E8A-8954-C9F07EF3CB33}" dt="2023-10-31T14:59:28.125" v="11445" actId="164"/>
          <ac:spMkLst>
            <pc:docMk/>
            <pc:sldMk cId="3373604176" sldId="864"/>
            <ac:spMk id="38" creationId="{BD66544D-76FD-2744-811A-FE42B05ED082}"/>
          </ac:spMkLst>
        </pc:spChg>
        <pc:spChg chg="mod">
          <ac:chgData name="Winters, Amber" userId="389caf7d-7f00-408e-a4e9-0c8935e7778a" providerId="ADAL" clId="{D949DDB9-22A2-4E8A-8954-C9F07EF3CB33}" dt="2023-10-31T14:59:28.125" v="11445" actId="164"/>
          <ac:spMkLst>
            <pc:docMk/>
            <pc:sldMk cId="3373604176" sldId="864"/>
            <ac:spMk id="40" creationId="{D17D43C6-980B-4D4B-B695-D8D61CA06A1F}"/>
          </ac:spMkLst>
        </pc:spChg>
        <pc:grpChg chg="add mod">
          <ac:chgData name="Winters, Amber" userId="389caf7d-7f00-408e-a4e9-0c8935e7778a" providerId="ADAL" clId="{D949DDB9-22A2-4E8A-8954-C9F07EF3CB33}" dt="2023-10-31T14:59:15.797" v="11443" actId="164"/>
          <ac:grpSpMkLst>
            <pc:docMk/>
            <pc:sldMk cId="3373604176" sldId="864"/>
            <ac:grpSpMk id="2" creationId="{8D8EBCA0-A167-63C0-BEF1-33CE3A7E7646}"/>
          </ac:grpSpMkLst>
        </pc:grpChg>
        <pc:grpChg chg="add mod">
          <ac:chgData name="Winters, Amber" userId="389caf7d-7f00-408e-a4e9-0c8935e7778a" providerId="ADAL" clId="{D949DDB9-22A2-4E8A-8954-C9F07EF3CB33}" dt="2023-10-31T14:59:22.667" v="11444" actId="164"/>
          <ac:grpSpMkLst>
            <pc:docMk/>
            <pc:sldMk cId="3373604176" sldId="864"/>
            <ac:grpSpMk id="4" creationId="{654A0751-989C-B7B9-A351-1BA5994B656E}"/>
          </ac:grpSpMkLst>
        </pc:grpChg>
        <pc:grpChg chg="add mod">
          <ac:chgData name="Winters, Amber" userId="389caf7d-7f00-408e-a4e9-0c8935e7778a" providerId="ADAL" clId="{D949DDB9-22A2-4E8A-8954-C9F07EF3CB33}" dt="2023-10-31T14:59:28.125" v="11445" actId="164"/>
          <ac:grpSpMkLst>
            <pc:docMk/>
            <pc:sldMk cId="3373604176" sldId="864"/>
            <ac:grpSpMk id="6" creationId="{887DB371-1A92-8E46-D3CE-7B32B665D0FC}"/>
          </ac:grpSpMkLst>
        </pc:grpChg>
        <pc:grpChg chg="mod">
          <ac:chgData name="Winters, Amber" userId="389caf7d-7f00-408e-a4e9-0c8935e7778a" providerId="ADAL" clId="{D949DDB9-22A2-4E8A-8954-C9F07EF3CB33}" dt="2023-10-31T14:59:22.667" v="11444" actId="164"/>
          <ac:grpSpMkLst>
            <pc:docMk/>
            <pc:sldMk cId="3373604176" sldId="864"/>
            <ac:grpSpMk id="24" creationId="{5491A147-8298-794C-9AB8-BF7A763B70AC}"/>
          </ac:grpSpMkLst>
        </pc:grpChg>
        <pc:picChg chg="add mod">
          <ac:chgData name="Winters, Amber" userId="389caf7d-7f00-408e-a4e9-0c8935e7778a" providerId="ADAL" clId="{D949DDB9-22A2-4E8A-8954-C9F07EF3CB33}" dt="2023-10-30T17:30:13.795" v="8935" actId="14100"/>
          <ac:picMkLst>
            <pc:docMk/>
            <pc:sldMk cId="3373604176" sldId="864"/>
            <ac:picMk id="3" creationId="{14F30E0F-8664-0D66-D552-84120B528297}"/>
          </ac:picMkLst>
        </pc:picChg>
        <pc:picChg chg="add mod ord">
          <ac:chgData name="Winters, Amber" userId="389caf7d-7f00-408e-a4e9-0c8935e7778a" providerId="ADAL" clId="{D949DDB9-22A2-4E8A-8954-C9F07EF3CB33}" dt="2023-10-30T17:30:52.055" v="8950" actId="1076"/>
          <ac:picMkLst>
            <pc:docMk/>
            <pc:sldMk cId="3373604176" sldId="864"/>
            <ac:picMk id="5" creationId="{A484304D-CC12-97F1-3BAF-22233AE1C66F}"/>
          </ac:picMkLst>
        </pc:picChg>
        <pc:picChg chg="add mod">
          <ac:chgData name="Winters, Amber" userId="389caf7d-7f00-408e-a4e9-0c8935e7778a" providerId="ADAL" clId="{D949DDB9-22A2-4E8A-8954-C9F07EF3CB33}" dt="2023-10-30T17:30:55.355" v="8951" actId="1076"/>
          <ac:picMkLst>
            <pc:docMk/>
            <pc:sldMk cId="3373604176" sldId="864"/>
            <ac:picMk id="7" creationId="{F4CF5A2A-EB09-6DA1-AF4D-92698B6CE312}"/>
          </ac:picMkLst>
        </pc:picChg>
        <pc:picChg chg="mod">
          <ac:chgData name="Winters, Amber" userId="389caf7d-7f00-408e-a4e9-0c8935e7778a" providerId="ADAL" clId="{D949DDB9-22A2-4E8A-8954-C9F07EF3CB33}" dt="2023-10-30T17:16:35.773" v="8442" actId="207"/>
          <ac:picMkLst>
            <pc:docMk/>
            <pc:sldMk cId="3373604176" sldId="864"/>
            <ac:picMk id="26" creationId="{D1C07ABF-57D5-C140-9F9C-B8AC151542DC}"/>
          </ac:picMkLst>
        </pc:picChg>
        <pc:picChg chg="mod">
          <ac:chgData name="Winters, Amber" userId="389caf7d-7f00-408e-a4e9-0c8935e7778a" providerId="ADAL" clId="{D949DDB9-22A2-4E8A-8954-C9F07EF3CB33}" dt="2023-10-31T14:59:15.797" v="11443" actId="164"/>
          <ac:picMkLst>
            <pc:docMk/>
            <pc:sldMk cId="3373604176" sldId="864"/>
            <ac:picMk id="42" creationId="{2362A53D-2EA4-D943-BB70-754FFDD7B7E5}"/>
          </ac:picMkLst>
        </pc:picChg>
        <pc:picChg chg="mod">
          <ac:chgData name="Winters, Amber" userId="389caf7d-7f00-408e-a4e9-0c8935e7778a" providerId="ADAL" clId="{D949DDB9-22A2-4E8A-8954-C9F07EF3CB33}" dt="2023-10-31T14:59:28.125" v="11445" actId="164"/>
          <ac:picMkLst>
            <pc:docMk/>
            <pc:sldMk cId="3373604176" sldId="864"/>
            <ac:picMk id="44" creationId="{C3857E65-B04E-2345-AB62-3D750BBEEB56}"/>
          </ac:picMkLst>
        </pc:picChg>
        <pc:picChg chg="del">
          <ac:chgData name="Winters, Amber" userId="389caf7d-7f00-408e-a4e9-0c8935e7778a" providerId="ADAL" clId="{D949DDB9-22A2-4E8A-8954-C9F07EF3CB33}" dt="2023-10-30T17:30:00.072" v="8928" actId="478"/>
          <ac:picMkLst>
            <pc:docMk/>
            <pc:sldMk cId="3373604176" sldId="864"/>
            <ac:picMk id="61" creationId="{D15B525A-2441-9640-B02B-328CAE987D63}"/>
          </ac:picMkLst>
        </pc:picChg>
        <pc:picChg chg="del mod">
          <ac:chgData name="Winters, Amber" userId="389caf7d-7f00-408e-a4e9-0c8935e7778a" providerId="ADAL" clId="{D949DDB9-22A2-4E8A-8954-C9F07EF3CB33}" dt="2023-10-30T17:30:03.953" v="8930" actId="478"/>
          <ac:picMkLst>
            <pc:docMk/>
            <pc:sldMk cId="3373604176" sldId="864"/>
            <ac:picMk id="63" creationId="{C7D8C565-C90D-D743-836A-5684F372FD03}"/>
          </ac:picMkLst>
        </pc:picChg>
        <pc:picChg chg="del">
          <ac:chgData name="Winters, Amber" userId="389caf7d-7f00-408e-a4e9-0c8935e7778a" providerId="ADAL" clId="{D949DDB9-22A2-4E8A-8954-C9F07EF3CB33}" dt="2023-10-30T17:29:58.165" v="8927" actId="478"/>
          <ac:picMkLst>
            <pc:docMk/>
            <pc:sldMk cId="3373604176" sldId="864"/>
            <ac:picMk id="65" creationId="{FCABBE81-74B9-8640-80BF-AD915D6DF437}"/>
          </ac:picMkLst>
        </pc:picChg>
        <pc:picChg chg="del">
          <ac:chgData name="Winters, Amber" userId="389caf7d-7f00-408e-a4e9-0c8935e7778a" providerId="ADAL" clId="{D949DDB9-22A2-4E8A-8954-C9F07EF3CB33}" dt="2023-10-30T17:29:56.424" v="8926" actId="478"/>
          <ac:picMkLst>
            <pc:docMk/>
            <pc:sldMk cId="3373604176" sldId="864"/>
            <ac:picMk id="67" creationId="{E70B2E15-D635-6B41-AE91-506EE2B9C753}"/>
          </ac:picMkLst>
        </pc:picChg>
        <pc:cxnChg chg="mod">
          <ac:chgData name="Winters, Amber" userId="389caf7d-7f00-408e-a4e9-0c8935e7778a" providerId="ADAL" clId="{D949DDB9-22A2-4E8A-8954-C9F07EF3CB33}" dt="2023-10-31T14:59:22.667" v="11444" actId="164"/>
          <ac:cxnSpMkLst>
            <pc:docMk/>
            <pc:sldMk cId="3373604176" sldId="864"/>
            <ac:cxnSpMk id="21" creationId="{D1515122-2D67-3141-B069-6EC6BD24C9CD}"/>
          </ac:cxnSpMkLst>
        </pc:cxnChg>
        <pc:cxnChg chg="mod">
          <ac:chgData name="Winters, Amber" userId="389caf7d-7f00-408e-a4e9-0c8935e7778a" providerId="ADAL" clId="{D949DDB9-22A2-4E8A-8954-C9F07EF3CB33}" dt="2023-10-31T14:59:15.797" v="11443" actId="164"/>
          <ac:cxnSpMkLst>
            <pc:docMk/>
            <pc:sldMk cId="3373604176" sldId="864"/>
            <ac:cxnSpMk id="32" creationId="{CFE6ABE6-9523-A74B-BF25-7D3F1CEBC5CE}"/>
          </ac:cxnSpMkLst>
        </pc:cxnChg>
        <pc:cxnChg chg="mod">
          <ac:chgData name="Winters, Amber" userId="389caf7d-7f00-408e-a4e9-0c8935e7778a" providerId="ADAL" clId="{D949DDB9-22A2-4E8A-8954-C9F07EF3CB33}" dt="2023-10-31T14:59:28.125" v="11445" actId="164"/>
          <ac:cxnSpMkLst>
            <pc:docMk/>
            <pc:sldMk cId="3373604176" sldId="864"/>
            <ac:cxnSpMk id="39" creationId="{0982ED77-ABAB-2E48-8224-81607E0DA2F8}"/>
          </ac:cxnSpMkLst>
        </pc:cxnChg>
      </pc:sldChg>
      <pc:sldChg chg="del">
        <pc:chgData name="Winters, Amber" userId="389caf7d-7f00-408e-a4e9-0c8935e7778a" providerId="ADAL" clId="{D949DDB9-22A2-4E8A-8954-C9F07EF3CB33}" dt="2023-10-30T17:31:32.721" v="8952" actId="47"/>
        <pc:sldMkLst>
          <pc:docMk/>
          <pc:sldMk cId="2676280197" sldId="867"/>
        </pc:sldMkLst>
      </pc:sldChg>
      <pc:sldChg chg="addSp delSp modSp mod modTransition modAnim modNotesTx">
        <pc:chgData name="Winters, Amber" userId="389caf7d-7f00-408e-a4e9-0c8935e7778a" providerId="ADAL" clId="{D949DDB9-22A2-4E8A-8954-C9F07EF3CB33}" dt="2023-10-31T14:58:43.770" v="11442"/>
        <pc:sldMkLst>
          <pc:docMk/>
          <pc:sldMk cId="1276555091" sldId="870"/>
        </pc:sldMkLst>
        <pc:spChg chg="mod">
          <ac:chgData name="Winters, Amber" userId="389caf7d-7f00-408e-a4e9-0c8935e7778a" providerId="ADAL" clId="{D949DDB9-22A2-4E8A-8954-C9F07EF3CB33}" dt="2023-10-30T16:20:52.962" v="5847"/>
          <ac:spMkLst>
            <pc:docMk/>
            <pc:sldMk cId="1276555091" sldId="870"/>
            <ac:spMk id="7" creationId="{B20BB73D-797E-25B0-E3A7-2E4A2AEC5022}"/>
          </ac:spMkLst>
        </pc:spChg>
        <pc:spChg chg="mod topLvl">
          <ac:chgData name="Winters, Amber" userId="389caf7d-7f00-408e-a4e9-0c8935e7778a" providerId="ADAL" clId="{D949DDB9-22A2-4E8A-8954-C9F07EF3CB33}" dt="2023-10-30T16:20:38.024" v="5843" actId="164"/>
          <ac:spMkLst>
            <pc:docMk/>
            <pc:sldMk cId="1276555091" sldId="870"/>
            <ac:spMk id="11" creationId="{02EAE10D-BDA9-FA44-BDBA-893896A7A79D}"/>
          </ac:spMkLst>
        </pc:spChg>
        <pc:spChg chg="mod ord">
          <ac:chgData name="Winters, Amber" userId="389caf7d-7f00-408e-a4e9-0c8935e7778a" providerId="ADAL" clId="{D949DDB9-22A2-4E8A-8954-C9F07EF3CB33}" dt="2023-10-30T16:33:43.628" v="5998" actId="164"/>
          <ac:spMkLst>
            <pc:docMk/>
            <pc:sldMk cId="1276555091" sldId="870"/>
            <ac:spMk id="12" creationId="{08EDCDE7-35C1-334D-93B0-3F1B51DAA970}"/>
          </ac:spMkLst>
        </pc:spChg>
        <pc:spChg chg="mod">
          <ac:chgData name="Winters, Amber" userId="389caf7d-7f00-408e-a4e9-0c8935e7778a" providerId="ADAL" clId="{D949DDB9-22A2-4E8A-8954-C9F07EF3CB33}" dt="2023-10-30T16:20:53.265" v="5848"/>
          <ac:spMkLst>
            <pc:docMk/>
            <pc:sldMk cId="1276555091" sldId="870"/>
            <ac:spMk id="14" creationId="{4DBFEE5C-8209-141C-81FA-C1A830178C96}"/>
          </ac:spMkLst>
        </pc:spChg>
        <pc:spChg chg="mod">
          <ac:chgData name="Winters, Amber" userId="389caf7d-7f00-408e-a4e9-0c8935e7778a" providerId="ADAL" clId="{D949DDB9-22A2-4E8A-8954-C9F07EF3CB33}" dt="2023-10-31T14:52:02.780" v="11388" actId="2711"/>
          <ac:spMkLst>
            <pc:docMk/>
            <pc:sldMk cId="1276555091" sldId="870"/>
            <ac:spMk id="19" creationId="{3435EE6F-AA8A-0DDE-F8F6-73195329639F}"/>
          </ac:spMkLst>
        </pc:spChg>
        <pc:spChg chg="mod">
          <ac:chgData name="Winters, Amber" userId="389caf7d-7f00-408e-a4e9-0c8935e7778a" providerId="ADAL" clId="{D949DDB9-22A2-4E8A-8954-C9F07EF3CB33}" dt="2023-10-31T14:51:54.628" v="11386" actId="2711"/>
          <ac:spMkLst>
            <pc:docMk/>
            <pc:sldMk cId="1276555091" sldId="870"/>
            <ac:spMk id="20" creationId="{DFD7A030-A1A6-FF40-9AD0-80B1964F4D7B}"/>
          </ac:spMkLst>
        </pc:spChg>
        <pc:spChg chg="mod">
          <ac:chgData name="Winters, Amber" userId="389caf7d-7f00-408e-a4e9-0c8935e7778a" providerId="ADAL" clId="{D949DDB9-22A2-4E8A-8954-C9F07EF3CB33}" dt="2023-10-31T14:51:58.884" v="11387" actId="2711"/>
          <ac:spMkLst>
            <pc:docMk/>
            <pc:sldMk cId="1276555091" sldId="870"/>
            <ac:spMk id="22" creationId="{3AE82D0B-4193-084F-8E56-A89F317CD6FC}"/>
          </ac:spMkLst>
        </pc:spChg>
        <pc:spChg chg="mod">
          <ac:chgData name="Winters, Amber" userId="389caf7d-7f00-408e-a4e9-0c8935e7778a" providerId="ADAL" clId="{D949DDB9-22A2-4E8A-8954-C9F07EF3CB33}" dt="2023-10-31T14:52:06.421" v="11389" actId="2711"/>
          <ac:spMkLst>
            <pc:docMk/>
            <pc:sldMk cId="1276555091" sldId="870"/>
            <ac:spMk id="23" creationId="{6108FF82-8EDC-E1D9-8843-59068CA4F2A8}"/>
          </ac:spMkLst>
        </pc:spChg>
        <pc:spChg chg="mod">
          <ac:chgData name="Winters, Amber" userId="389caf7d-7f00-408e-a4e9-0c8935e7778a" providerId="ADAL" clId="{D949DDB9-22A2-4E8A-8954-C9F07EF3CB33}" dt="2023-10-31T14:52:10.294" v="11390" actId="2711"/>
          <ac:spMkLst>
            <pc:docMk/>
            <pc:sldMk cId="1276555091" sldId="870"/>
            <ac:spMk id="26" creationId="{06A1ADE6-5E71-2FEA-1649-808B5A5CD7FA}"/>
          </ac:spMkLst>
        </pc:spChg>
        <pc:spChg chg="mod">
          <ac:chgData name="Winters, Amber" userId="389caf7d-7f00-408e-a4e9-0c8935e7778a" providerId="ADAL" clId="{D949DDB9-22A2-4E8A-8954-C9F07EF3CB33}" dt="2023-10-31T14:52:14.158" v="11391" actId="2711"/>
          <ac:spMkLst>
            <pc:docMk/>
            <pc:sldMk cId="1276555091" sldId="870"/>
            <ac:spMk id="27" creationId="{FAE5444F-9F66-FF6A-0256-40D8F8838523}"/>
          </ac:spMkLst>
        </pc:spChg>
        <pc:grpChg chg="add mod">
          <ac:chgData name="Winters, Amber" userId="389caf7d-7f00-408e-a4e9-0c8935e7778a" providerId="ADAL" clId="{D949DDB9-22A2-4E8A-8954-C9F07EF3CB33}" dt="2023-10-30T16:23:01.702" v="5905" actId="164"/>
          <ac:grpSpMkLst>
            <pc:docMk/>
            <pc:sldMk cId="1276555091" sldId="870"/>
            <ac:grpSpMk id="4" creationId="{212A19C9-1FBB-7914-D193-C8EC7528CD24}"/>
          </ac:grpSpMkLst>
        </pc:grpChg>
        <pc:grpChg chg="add mod">
          <ac:chgData name="Winters, Amber" userId="389caf7d-7f00-408e-a4e9-0c8935e7778a" providerId="ADAL" clId="{D949DDB9-22A2-4E8A-8954-C9F07EF3CB33}" dt="2023-10-30T16:23:06.052" v="5906" actId="164"/>
          <ac:grpSpMkLst>
            <pc:docMk/>
            <pc:sldMk cId="1276555091" sldId="870"/>
            <ac:grpSpMk id="5" creationId="{878AC77B-0A43-1DD8-34D8-FDB31E785A30}"/>
          </ac:grpSpMkLst>
        </pc:grpChg>
        <pc:grpChg chg="del">
          <ac:chgData name="Winters, Amber" userId="389caf7d-7f00-408e-a4e9-0c8935e7778a" providerId="ADAL" clId="{D949DDB9-22A2-4E8A-8954-C9F07EF3CB33}" dt="2023-10-30T16:18:49.345" v="5822" actId="478"/>
          <ac:grpSpMkLst>
            <pc:docMk/>
            <pc:sldMk cId="1276555091" sldId="870"/>
            <ac:grpSpMk id="10" creationId="{F417D3AE-5E55-B34A-89A8-EFB51EBF0BEB}"/>
          </ac:grpSpMkLst>
        </pc:grpChg>
        <pc:grpChg chg="add mod">
          <ac:chgData name="Winters, Amber" userId="389caf7d-7f00-408e-a4e9-0c8935e7778a" providerId="ADAL" clId="{D949DDB9-22A2-4E8A-8954-C9F07EF3CB33}" dt="2023-10-30T16:23:09.810" v="5907" actId="164"/>
          <ac:grpSpMkLst>
            <pc:docMk/>
            <pc:sldMk cId="1276555091" sldId="870"/>
            <ac:grpSpMk id="13" creationId="{B3DC579A-0C0E-86C6-4062-EF6A3A70CDEE}"/>
          </ac:grpSpMkLst>
        </pc:grpChg>
        <pc:grpChg chg="add mod">
          <ac:chgData name="Winters, Amber" userId="389caf7d-7f00-408e-a4e9-0c8935e7778a" providerId="ADAL" clId="{D949DDB9-22A2-4E8A-8954-C9F07EF3CB33}" dt="2023-10-30T16:23:01.702" v="5905" actId="164"/>
          <ac:grpSpMkLst>
            <pc:docMk/>
            <pc:sldMk cId="1276555091" sldId="870"/>
            <ac:grpSpMk id="17" creationId="{29680105-4E8E-6E43-61F8-006A51FAEBF6}"/>
          </ac:grpSpMkLst>
        </pc:grpChg>
        <pc:grpChg chg="add mod">
          <ac:chgData name="Winters, Amber" userId="389caf7d-7f00-408e-a4e9-0c8935e7778a" providerId="ADAL" clId="{D949DDB9-22A2-4E8A-8954-C9F07EF3CB33}" dt="2023-10-30T16:23:06.052" v="5906" actId="164"/>
          <ac:grpSpMkLst>
            <pc:docMk/>
            <pc:sldMk cId="1276555091" sldId="870"/>
            <ac:grpSpMk id="18" creationId="{73AF5606-3D1F-326E-0064-9DD938FD042F}"/>
          </ac:grpSpMkLst>
        </pc:grpChg>
        <pc:grpChg chg="add mod">
          <ac:chgData name="Winters, Amber" userId="389caf7d-7f00-408e-a4e9-0c8935e7778a" providerId="ADAL" clId="{D949DDB9-22A2-4E8A-8954-C9F07EF3CB33}" dt="2023-10-30T16:23:09.810" v="5907" actId="164"/>
          <ac:grpSpMkLst>
            <pc:docMk/>
            <pc:sldMk cId="1276555091" sldId="870"/>
            <ac:grpSpMk id="25" creationId="{4493D8DB-5594-79F3-24A1-978807AB3494}"/>
          </ac:grpSpMkLst>
        </pc:grpChg>
        <pc:grpChg chg="add mod">
          <ac:chgData name="Winters, Amber" userId="389caf7d-7f00-408e-a4e9-0c8935e7778a" providerId="ADAL" clId="{D949DDB9-22A2-4E8A-8954-C9F07EF3CB33}" dt="2023-10-30T16:23:01.702" v="5905" actId="164"/>
          <ac:grpSpMkLst>
            <pc:docMk/>
            <pc:sldMk cId="1276555091" sldId="870"/>
            <ac:grpSpMk id="29" creationId="{59E12F45-EB78-15E8-4B5F-C86A661C222E}"/>
          </ac:grpSpMkLst>
        </pc:grpChg>
        <pc:grpChg chg="add mod">
          <ac:chgData name="Winters, Amber" userId="389caf7d-7f00-408e-a4e9-0c8935e7778a" providerId="ADAL" clId="{D949DDB9-22A2-4E8A-8954-C9F07EF3CB33}" dt="2023-10-30T16:37:02.016" v="6296" actId="1076"/>
          <ac:grpSpMkLst>
            <pc:docMk/>
            <pc:sldMk cId="1276555091" sldId="870"/>
            <ac:grpSpMk id="30" creationId="{DA59F820-0F57-7AB9-66A2-87F499E1460F}"/>
          </ac:grpSpMkLst>
        </pc:grpChg>
        <pc:grpChg chg="add mod">
          <ac:chgData name="Winters, Amber" userId="389caf7d-7f00-408e-a4e9-0c8935e7778a" providerId="ADAL" clId="{D949DDB9-22A2-4E8A-8954-C9F07EF3CB33}" dt="2023-10-30T16:37:03.892" v="6297" actId="1076"/>
          <ac:grpSpMkLst>
            <pc:docMk/>
            <pc:sldMk cId="1276555091" sldId="870"/>
            <ac:grpSpMk id="31" creationId="{1DCC084F-0501-6B6E-B723-FCB1282178EB}"/>
          </ac:grpSpMkLst>
        </pc:grpChg>
        <pc:grpChg chg="add mod">
          <ac:chgData name="Winters, Amber" userId="389caf7d-7f00-408e-a4e9-0c8935e7778a" providerId="ADAL" clId="{D949DDB9-22A2-4E8A-8954-C9F07EF3CB33}" dt="2023-10-30T16:37:11.652" v="6298" actId="1036"/>
          <ac:grpSpMkLst>
            <pc:docMk/>
            <pc:sldMk cId="1276555091" sldId="870"/>
            <ac:grpSpMk id="34" creationId="{306A0540-B73A-945C-4035-B3067E845E5B}"/>
          </ac:grpSpMkLst>
        </pc:grpChg>
        <pc:picChg chg="add mod">
          <ac:chgData name="Winters, Amber" userId="389caf7d-7f00-408e-a4e9-0c8935e7778a" providerId="ADAL" clId="{D949DDB9-22A2-4E8A-8954-C9F07EF3CB33}" dt="2023-10-30T16:20:38.024" v="5843" actId="164"/>
          <ac:picMkLst>
            <pc:docMk/>
            <pc:sldMk cId="1276555091" sldId="870"/>
            <ac:picMk id="3" creationId="{C286068E-6927-FC0D-5CBB-FCEA9F55BC68}"/>
          </ac:picMkLst>
        </pc:picChg>
        <pc:picChg chg="del">
          <ac:chgData name="Winters, Amber" userId="389caf7d-7f00-408e-a4e9-0c8935e7778a" providerId="ADAL" clId="{D949DDB9-22A2-4E8A-8954-C9F07EF3CB33}" dt="2023-10-30T16:33:00.995" v="5988" actId="478"/>
          <ac:picMkLst>
            <pc:docMk/>
            <pc:sldMk cId="1276555091" sldId="870"/>
            <ac:picMk id="6" creationId="{C41ED232-F62E-1C90-356C-B884E09CAAA4}"/>
          </ac:picMkLst>
        </pc:picChg>
        <pc:picChg chg="del">
          <ac:chgData name="Winters, Amber" userId="389caf7d-7f00-408e-a4e9-0c8935e7778a" providerId="ADAL" clId="{D949DDB9-22A2-4E8A-8954-C9F07EF3CB33}" dt="2023-10-30T16:33:00.228" v="5987" actId="478"/>
          <ac:picMkLst>
            <pc:docMk/>
            <pc:sldMk cId="1276555091" sldId="870"/>
            <ac:picMk id="8" creationId="{0EB75E3D-647D-61A0-29E2-2D17C96A8CB5}"/>
          </ac:picMkLst>
        </pc:picChg>
        <pc:picChg chg="mod">
          <ac:chgData name="Winters, Amber" userId="389caf7d-7f00-408e-a4e9-0c8935e7778a" providerId="ADAL" clId="{D949DDB9-22A2-4E8A-8954-C9F07EF3CB33}" dt="2023-10-30T16:20:52.962" v="5847"/>
          <ac:picMkLst>
            <pc:docMk/>
            <pc:sldMk cId="1276555091" sldId="870"/>
            <ac:picMk id="9" creationId="{F30A6440-63B5-3345-C45E-C0986DE7B39D}"/>
          </ac:picMkLst>
        </pc:picChg>
        <pc:picChg chg="mod">
          <ac:chgData name="Winters, Amber" userId="389caf7d-7f00-408e-a4e9-0c8935e7778a" providerId="ADAL" clId="{D949DDB9-22A2-4E8A-8954-C9F07EF3CB33}" dt="2023-10-30T16:20:53.265" v="5848"/>
          <ac:picMkLst>
            <pc:docMk/>
            <pc:sldMk cId="1276555091" sldId="870"/>
            <ac:picMk id="15" creationId="{1EBB6F4A-7AA3-ED4B-C04A-02E1A40AC6AB}"/>
          </ac:picMkLst>
        </pc:picChg>
        <pc:picChg chg="del topLvl">
          <ac:chgData name="Winters, Amber" userId="389caf7d-7f00-408e-a4e9-0c8935e7778a" providerId="ADAL" clId="{D949DDB9-22A2-4E8A-8954-C9F07EF3CB33}" dt="2023-10-30T16:18:49.345" v="5822" actId="478"/>
          <ac:picMkLst>
            <pc:docMk/>
            <pc:sldMk cId="1276555091" sldId="870"/>
            <ac:picMk id="16" creationId="{AE636E31-53D8-6A43-820A-A57718F4B33A}"/>
          </ac:picMkLst>
        </pc:picChg>
        <pc:picChg chg="add mod">
          <ac:chgData name="Winters, Amber" userId="389caf7d-7f00-408e-a4e9-0c8935e7778a" providerId="ADAL" clId="{D949DDB9-22A2-4E8A-8954-C9F07EF3CB33}" dt="2023-10-30T16:33:43.628" v="5998" actId="164"/>
          <ac:picMkLst>
            <pc:docMk/>
            <pc:sldMk cId="1276555091" sldId="870"/>
            <ac:picMk id="33" creationId="{B55CBE9C-50ED-8019-8332-2F1533491303}"/>
          </ac:picMkLst>
        </pc:picChg>
        <pc:cxnChg chg="mod">
          <ac:chgData name="Winters, Amber" userId="389caf7d-7f00-408e-a4e9-0c8935e7778a" providerId="ADAL" clId="{D949DDB9-22A2-4E8A-8954-C9F07EF3CB33}" dt="2023-10-30T16:21:23.562" v="5855" actId="164"/>
          <ac:cxnSpMkLst>
            <pc:docMk/>
            <pc:sldMk cId="1276555091" sldId="870"/>
            <ac:cxnSpMk id="21" creationId="{D1515122-2D67-3141-B069-6EC6BD24C9CD}"/>
          </ac:cxnSpMkLst>
        </pc:cxnChg>
        <pc:cxnChg chg="mod">
          <ac:chgData name="Winters, Amber" userId="389caf7d-7f00-408e-a4e9-0c8935e7778a" providerId="ADAL" clId="{D949DDB9-22A2-4E8A-8954-C9F07EF3CB33}" dt="2023-10-30T16:21:49.784" v="5859"/>
          <ac:cxnSpMkLst>
            <pc:docMk/>
            <pc:sldMk cId="1276555091" sldId="870"/>
            <ac:cxnSpMk id="24" creationId="{A587105D-3753-FC47-4F03-EADA157888F2}"/>
          </ac:cxnSpMkLst>
        </pc:cxnChg>
        <pc:cxnChg chg="mod">
          <ac:chgData name="Winters, Amber" userId="389caf7d-7f00-408e-a4e9-0c8935e7778a" providerId="ADAL" clId="{D949DDB9-22A2-4E8A-8954-C9F07EF3CB33}" dt="2023-10-30T16:22:08.323" v="5876"/>
          <ac:cxnSpMkLst>
            <pc:docMk/>
            <pc:sldMk cId="1276555091" sldId="870"/>
            <ac:cxnSpMk id="28" creationId="{AC591CD7-1ED2-C481-8C87-0D0F35D22CA9}"/>
          </ac:cxnSpMkLst>
        </pc:cxnChg>
      </pc:sldChg>
      <pc:sldChg chg="addSp delSp modSp del mod">
        <pc:chgData name="Winters, Amber" userId="389caf7d-7f00-408e-a4e9-0c8935e7778a" providerId="ADAL" clId="{D949DDB9-22A2-4E8A-8954-C9F07EF3CB33}" dt="2023-10-26T18:59:04.229" v="1737" actId="47"/>
        <pc:sldMkLst>
          <pc:docMk/>
          <pc:sldMk cId="2322929973" sldId="871"/>
        </pc:sldMkLst>
        <pc:spChg chg="mod ord">
          <ac:chgData name="Winters, Amber" userId="389caf7d-7f00-408e-a4e9-0c8935e7778a" providerId="ADAL" clId="{D949DDB9-22A2-4E8A-8954-C9F07EF3CB33}" dt="2023-10-26T18:57:57.968" v="1708" actId="164"/>
          <ac:spMkLst>
            <pc:docMk/>
            <pc:sldMk cId="2322929973" sldId="871"/>
            <ac:spMk id="8" creationId="{1E76058B-F6EC-994D-B2B7-EC3D2FB10A44}"/>
          </ac:spMkLst>
        </pc:spChg>
        <pc:spChg chg="mod">
          <ac:chgData name="Winters, Amber" userId="389caf7d-7f00-408e-a4e9-0c8935e7778a" providerId="ADAL" clId="{D949DDB9-22A2-4E8A-8954-C9F07EF3CB33}" dt="2023-10-26T17:26:46.939" v="1049" actId="2711"/>
          <ac:spMkLst>
            <pc:docMk/>
            <pc:sldMk cId="2322929973" sldId="871"/>
            <ac:spMk id="18" creationId="{6915AABF-DA8B-EC4C-8CE0-E168FC41963A}"/>
          </ac:spMkLst>
        </pc:spChg>
        <pc:grpChg chg="add mod">
          <ac:chgData name="Winters, Amber" userId="389caf7d-7f00-408e-a4e9-0c8935e7778a" providerId="ADAL" clId="{D949DDB9-22A2-4E8A-8954-C9F07EF3CB33}" dt="2023-10-26T18:57:57.968" v="1708" actId="164"/>
          <ac:grpSpMkLst>
            <pc:docMk/>
            <pc:sldMk cId="2322929973" sldId="871"/>
            <ac:grpSpMk id="6" creationId="{3E353B9D-4111-A07C-4714-12CEC289D506}"/>
          </ac:grpSpMkLst>
        </pc:grpChg>
        <pc:picChg chg="del">
          <ac:chgData name="Winters, Amber" userId="389caf7d-7f00-408e-a4e9-0c8935e7778a" providerId="ADAL" clId="{D949DDB9-22A2-4E8A-8954-C9F07EF3CB33}" dt="2023-10-26T18:57:29.087" v="1705" actId="478"/>
          <ac:picMkLst>
            <pc:docMk/>
            <pc:sldMk cId="2322929973" sldId="871"/>
            <ac:picMk id="4" creationId="{EBFE951D-E6C9-3C04-B826-0744BF08401C}"/>
          </ac:picMkLst>
        </pc:picChg>
        <pc:picChg chg="add mod">
          <ac:chgData name="Winters, Amber" userId="389caf7d-7f00-408e-a4e9-0c8935e7778a" providerId="ADAL" clId="{D949DDB9-22A2-4E8A-8954-C9F07EF3CB33}" dt="2023-10-26T18:57:57.968" v="1708" actId="164"/>
          <ac:picMkLst>
            <pc:docMk/>
            <pc:sldMk cId="2322929973" sldId="871"/>
            <ac:picMk id="5" creationId="{23D97882-1C96-F898-DC3F-3B5154DA5593}"/>
          </ac:picMkLst>
        </pc:picChg>
      </pc:sldChg>
      <pc:sldChg chg="addSp modSp del ord modAnim">
        <pc:chgData name="Winters, Amber" userId="389caf7d-7f00-408e-a4e9-0c8935e7778a" providerId="ADAL" clId="{D949DDB9-22A2-4E8A-8954-C9F07EF3CB33}" dt="2023-10-26T17:29:08.017" v="1076" actId="47"/>
        <pc:sldMkLst>
          <pc:docMk/>
          <pc:sldMk cId="1425737994" sldId="872"/>
        </pc:sldMkLst>
        <pc:spChg chg="mod">
          <ac:chgData name="Winters, Amber" userId="389caf7d-7f00-408e-a4e9-0c8935e7778a" providerId="ADAL" clId="{D949DDB9-22A2-4E8A-8954-C9F07EF3CB33}" dt="2023-10-26T17:28:29.924" v="1069" actId="164"/>
          <ac:spMkLst>
            <pc:docMk/>
            <pc:sldMk cId="1425737994" sldId="872"/>
            <ac:spMk id="5" creationId="{0FBC417E-7B3F-3D46-AC96-BBCC95A0E60D}"/>
          </ac:spMkLst>
        </pc:spChg>
        <pc:spChg chg="mod">
          <ac:chgData name="Winters, Amber" userId="389caf7d-7f00-408e-a4e9-0c8935e7778a" providerId="ADAL" clId="{D949DDB9-22A2-4E8A-8954-C9F07EF3CB33}" dt="2023-10-26T17:28:42.501" v="1071" actId="164"/>
          <ac:spMkLst>
            <pc:docMk/>
            <pc:sldMk cId="1425737994" sldId="872"/>
            <ac:spMk id="6" creationId="{BBFBB921-959D-D14D-A677-E50E44133349}"/>
          </ac:spMkLst>
        </pc:spChg>
        <pc:grpChg chg="add mod">
          <ac:chgData name="Winters, Amber" userId="389caf7d-7f00-408e-a4e9-0c8935e7778a" providerId="ADAL" clId="{D949DDB9-22A2-4E8A-8954-C9F07EF3CB33}" dt="2023-10-26T17:28:29.924" v="1069" actId="164"/>
          <ac:grpSpMkLst>
            <pc:docMk/>
            <pc:sldMk cId="1425737994" sldId="872"/>
            <ac:grpSpMk id="3" creationId="{602A5E66-B3C8-9F7E-45E3-8CE4858B5737}"/>
          </ac:grpSpMkLst>
        </pc:grpChg>
        <pc:grpChg chg="add mod">
          <ac:chgData name="Winters, Amber" userId="389caf7d-7f00-408e-a4e9-0c8935e7778a" providerId="ADAL" clId="{D949DDB9-22A2-4E8A-8954-C9F07EF3CB33}" dt="2023-10-26T17:28:42.501" v="1071" actId="164"/>
          <ac:grpSpMkLst>
            <pc:docMk/>
            <pc:sldMk cId="1425737994" sldId="872"/>
            <ac:grpSpMk id="7" creationId="{A2002A69-AF7D-D546-0FE9-8E7163A05FFA}"/>
          </ac:grpSpMkLst>
        </pc:grpChg>
        <pc:picChg chg="mod">
          <ac:chgData name="Winters, Amber" userId="389caf7d-7f00-408e-a4e9-0c8935e7778a" providerId="ADAL" clId="{D949DDB9-22A2-4E8A-8954-C9F07EF3CB33}" dt="2023-10-26T17:28:29.924" v="1069" actId="164"/>
          <ac:picMkLst>
            <pc:docMk/>
            <pc:sldMk cId="1425737994" sldId="872"/>
            <ac:picMk id="2" creationId="{68430531-C091-2ABC-A3BB-587C986C1FE3}"/>
          </ac:picMkLst>
        </pc:picChg>
        <pc:picChg chg="mod">
          <ac:chgData name="Winters, Amber" userId="389caf7d-7f00-408e-a4e9-0c8935e7778a" providerId="ADAL" clId="{D949DDB9-22A2-4E8A-8954-C9F07EF3CB33}" dt="2023-10-26T17:28:29.924" v="1069" actId="164"/>
          <ac:picMkLst>
            <pc:docMk/>
            <pc:sldMk cId="1425737994" sldId="872"/>
            <ac:picMk id="9" creationId="{2DC73DC3-B43F-2322-9367-A80E132BA882}"/>
          </ac:picMkLst>
        </pc:picChg>
        <pc:picChg chg="mod">
          <ac:chgData name="Winters, Amber" userId="389caf7d-7f00-408e-a4e9-0c8935e7778a" providerId="ADAL" clId="{D949DDB9-22A2-4E8A-8954-C9F07EF3CB33}" dt="2023-10-26T17:28:42.501" v="1071" actId="164"/>
          <ac:picMkLst>
            <pc:docMk/>
            <pc:sldMk cId="1425737994" sldId="872"/>
            <ac:picMk id="11" creationId="{CD6DF70D-AF19-9CC6-FDD5-30AEA1E7DB00}"/>
          </ac:picMkLst>
        </pc:picChg>
        <pc:picChg chg="mod">
          <ac:chgData name="Winters, Amber" userId="389caf7d-7f00-408e-a4e9-0c8935e7778a" providerId="ADAL" clId="{D949DDB9-22A2-4E8A-8954-C9F07EF3CB33}" dt="2023-10-26T17:28:42.501" v="1071" actId="164"/>
          <ac:picMkLst>
            <pc:docMk/>
            <pc:sldMk cId="1425737994" sldId="872"/>
            <ac:picMk id="16" creationId="{C00D8B1F-BA3C-F3DB-9C8C-F99801EA4F9D}"/>
          </ac:picMkLst>
        </pc:picChg>
        <pc:picChg chg="mod">
          <ac:chgData name="Winters, Amber" userId="389caf7d-7f00-408e-a4e9-0c8935e7778a" providerId="ADAL" clId="{D949DDB9-22A2-4E8A-8954-C9F07EF3CB33}" dt="2023-10-26T17:28:29.924" v="1069" actId="164"/>
          <ac:picMkLst>
            <pc:docMk/>
            <pc:sldMk cId="1425737994" sldId="872"/>
            <ac:picMk id="17" creationId="{DE31D1E1-ED7E-744D-B4FA-C97503689F08}"/>
          </ac:picMkLst>
        </pc:picChg>
      </pc:sldChg>
      <pc:sldChg chg="del">
        <pc:chgData name="Winters, Amber" userId="389caf7d-7f00-408e-a4e9-0c8935e7778a" providerId="ADAL" clId="{D949DDB9-22A2-4E8A-8954-C9F07EF3CB33}" dt="2023-10-30T18:47:49.734" v="9739" actId="47"/>
        <pc:sldMkLst>
          <pc:docMk/>
          <pc:sldMk cId="4038357976" sldId="879"/>
        </pc:sldMkLst>
      </pc:sldChg>
      <pc:sldChg chg="del">
        <pc:chgData name="Winters, Amber" userId="389caf7d-7f00-408e-a4e9-0c8935e7778a" providerId="ADAL" clId="{D949DDB9-22A2-4E8A-8954-C9F07EF3CB33}" dt="2023-10-30T18:47:51.444" v="9741" actId="47"/>
        <pc:sldMkLst>
          <pc:docMk/>
          <pc:sldMk cId="1899636873" sldId="880"/>
        </pc:sldMkLst>
      </pc:sldChg>
      <pc:sldChg chg="del">
        <pc:chgData name="Winters, Amber" userId="389caf7d-7f00-408e-a4e9-0c8935e7778a" providerId="ADAL" clId="{D949DDB9-22A2-4E8A-8954-C9F07EF3CB33}" dt="2023-10-30T18:47:52.455" v="9742" actId="47"/>
        <pc:sldMkLst>
          <pc:docMk/>
          <pc:sldMk cId="610682619" sldId="881"/>
        </pc:sldMkLst>
      </pc:sldChg>
      <pc:sldChg chg="modSp mod modTransition">
        <pc:chgData name="Winters, Amber" userId="389caf7d-7f00-408e-a4e9-0c8935e7778a" providerId="ADAL" clId="{D949DDB9-22A2-4E8A-8954-C9F07EF3CB33}" dt="2023-10-31T14:56:56.167" v="11430"/>
        <pc:sldMkLst>
          <pc:docMk/>
          <pc:sldMk cId="1332879721" sldId="882"/>
        </pc:sldMkLst>
        <pc:spChg chg="mod">
          <ac:chgData name="Winters, Amber" userId="389caf7d-7f00-408e-a4e9-0c8935e7778a" providerId="ADAL" clId="{D949DDB9-22A2-4E8A-8954-C9F07EF3CB33}" dt="2023-10-31T14:50:07.934" v="11362" actId="2711"/>
          <ac:spMkLst>
            <pc:docMk/>
            <pc:sldMk cId="1332879721" sldId="882"/>
            <ac:spMk id="28" creationId="{AA482148-D433-3845-B3F1-6B044B63E112}"/>
          </ac:spMkLst>
        </pc:spChg>
        <pc:spChg chg="mod">
          <ac:chgData name="Winters, Amber" userId="389caf7d-7f00-408e-a4e9-0c8935e7778a" providerId="ADAL" clId="{D949DDB9-22A2-4E8A-8954-C9F07EF3CB33}" dt="2023-10-31T14:50:12.898" v="11363" actId="2711"/>
          <ac:spMkLst>
            <pc:docMk/>
            <pc:sldMk cId="1332879721" sldId="882"/>
            <ac:spMk id="29" creationId="{D79E0C5D-0A87-064E-AFF2-30618F439E1A}"/>
          </ac:spMkLst>
        </pc:spChg>
        <pc:spChg chg="mod">
          <ac:chgData name="Winters, Amber" userId="389caf7d-7f00-408e-a4e9-0c8935e7778a" providerId="ADAL" clId="{D949DDB9-22A2-4E8A-8954-C9F07EF3CB33}" dt="2023-10-31T14:50:17.807" v="11364" actId="2711"/>
          <ac:spMkLst>
            <pc:docMk/>
            <pc:sldMk cId="1332879721" sldId="882"/>
            <ac:spMk id="30" creationId="{442C8DCB-3201-544F-9F8E-25C8C3DFBC3A}"/>
          </ac:spMkLst>
        </pc:spChg>
        <pc:spChg chg="mod">
          <ac:chgData name="Winters, Amber" userId="389caf7d-7f00-408e-a4e9-0c8935e7778a" providerId="ADAL" clId="{D949DDB9-22A2-4E8A-8954-C9F07EF3CB33}" dt="2023-10-31T14:50:23.278" v="11365" actId="2711"/>
          <ac:spMkLst>
            <pc:docMk/>
            <pc:sldMk cId="1332879721" sldId="882"/>
            <ac:spMk id="31" creationId="{261B1850-0037-7F4B-B182-F477BDC75E95}"/>
          </ac:spMkLst>
        </pc:spChg>
      </pc:sldChg>
      <pc:sldChg chg="del">
        <pc:chgData name="Winters, Amber" userId="389caf7d-7f00-408e-a4e9-0c8935e7778a" providerId="ADAL" clId="{D949DDB9-22A2-4E8A-8954-C9F07EF3CB33}" dt="2023-10-30T18:37:28.588" v="9670" actId="47"/>
        <pc:sldMkLst>
          <pc:docMk/>
          <pc:sldMk cId="3683344050" sldId="888"/>
        </pc:sldMkLst>
      </pc:sldChg>
      <pc:sldChg chg="del">
        <pc:chgData name="Winters, Amber" userId="389caf7d-7f00-408e-a4e9-0c8935e7778a" providerId="ADAL" clId="{D949DDB9-22A2-4E8A-8954-C9F07EF3CB33}" dt="2023-10-30T18:48:08.413" v="9743" actId="47"/>
        <pc:sldMkLst>
          <pc:docMk/>
          <pc:sldMk cId="2139188860" sldId="891"/>
        </pc:sldMkLst>
      </pc:sldChg>
      <pc:sldChg chg="del">
        <pc:chgData name="Winters, Amber" userId="389caf7d-7f00-408e-a4e9-0c8935e7778a" providerId="ADAL" clId="{D949DDB9-22A2-4E8A-8954-C9F07EF3CB33}" dt="2023-10-30T17:56:34.725" v="9309" actId="2696"/>
        <pc:sldMkLst>
          <pc:docMk/>
          <pc:sldMk cId="1312670522" sldId="896"/>
        </pc:sldMkLst>
      </pc:sldChg>
      <pc:sldChg chg="del">
        <pc:chgData name="Winters, Amber" userId="389caf7d-7f00-408e-a4e9-0c8935e7778a" providerId="ADAL" clId="{D949DDB9-22A2-4E8A-8954-C9F07EF3CB33}" dt="2023-10-30T17:56:40.976" v="9310" actId="2696"/>
        <pc:sldMkLst>
          <pc:docMk/>
          <pc:sldMk cId="2704608170" sldId="897"/>
        </pc:sldMkLst>
      </pc:sldChg>
      <pc:sldChg chg="addSp modSp del">
        <pc:chgData name="Winters, Amber" userId="389caf7d-7f00-408e-a4e9-0c8935e7778a" providerId="ADAL" clId="{D949DDB9-22A2-4E8A-8954-C9F07EF3CB33}" dt="2023-10-31T14:04:03.199" v="10665" actId="47"/>
        <pc:sldMkLst>
          <pc:docMk/>
          <pc:sldMk cId="1650234568" sldId="898"/>
        </pc:sldMkLst>
        <pc:spChg chg="mod">
          <ac:chgData name="Winters, Amber" userId="389caf7d-7f00-408e-a4e9-0c8935e7778a" providerId="ADAL" clId="{D949DDB9-22A2-4E8A-8954-C9F07EF3CB33}" dt="2023-10-31T13:55:11.645" v="10608" actId="164"/>
          <ac:spMkLst>
            <pc:docMk/>
            <pc:sldMk cId="1650234568" sldId="898"/>
            <ac:spMk id="5" creationId="{2472EA30-152A-9545-9718-AD5708F11769}"/>
          </ac:spMkLst>
        </pc:spChg>
        <pc:spChg chg="mod">
          <ac:chgData name="Winters, Amber" userId="389caf7d-7f00-408e-a4e9-0c8935e7778a" providerId="ADAL" clId="{D949DDB9-22A2-4E8A-8954-C9F07EF3CB33}" dt="2023-10-31T13:55:11.645" v="10608" actId="164"/>
          <ac:spMkLst>
            <pc:docMk/>
            <pc:sldMk cId="1650234568" sldId="898"/>
            <ac:spMk id="9" creationId="{23CED93C-CE1E-5444-B0A7-70D04B2CC7F1}"/>
          </ac:spMkLst>
        </pc:spChg>
        <pc:grpChg chg="add mod">
          <ac:chgData name="Winters, Amber" userId="389caf7d-7f00-408e-a4e9-0c8935e7778a" providerId="ADAL" clId="{D949DDB9-22A2-4E8A-8954-C9F07EF3CB33}" dt="2023-10-31T13:55:11.645" v="10608" actId="164"/>
          <ac:grpSpMkLst>
            <pc:docMk/>
            <pc:sldMk cId="1650234568" sldId="898"/>
            <ac:grpSpMk id="2" creationId="{8B565023-F679-AD64-5C20-B996835DDEDD}"/>
          </ac:grpSpMkLst>
        </pc:grpChg>
        <pc:cxnChg chg="mod">
          <ac:chgData name="Winters, Amber" userId="389caf7d-7f00-408e-a4e9-0c8935e7778a" providerId="ADAL" clId="{D949DDB9-22A2-4E8A-8954-C9F07EF3CB33}" dt="2023-10-31T13:55:11.645" v="10608" actId="164"/>
          <ac:cxnSpMkLst>
            <pc:docMk/>
            <pc:sldMk cId="1650234568" sldId="898"/>
            <ac:cxnSpMk id="6" creationId="{07BC3C2D-D0F1-2F42-BF86-170A45A25AE8}"/>
          </ac:cxnSpMkLst>
        </pc:cxnChg>
      </pc:sldChg>
      <pc:sldChg chg="addSp modSp del">
        <pc:chgData name="Winters, Amber" userId="389caf7d-7f00-408e-a4e9-0c8935e7778a" providerId="ADAL" clId="{D949DDB9-22A2-4E8A-8954-C9F07EF3CB33}" dt="2023-10-31T14:09:39.163" v="10748" actId="47"/>
        <pc:sldMkLst>
          <pc:docMk/>
          <pc:sldMk cId="1427398044" sldId="900"/>
        </pc:sldMkLst>
        <pc:spChg chg="mod">
          <ac:chgData name="Winters, Amber" userId="389caf7d-7f00-408e-a4e9-0c8935e7778a" providerId="ADAL" clId="{D949DDB9-22A2-4E8A-8954-C9F07EF3CB33}" dt="2023-10-31T14:06:37.157" v="10667" actId="164"/>
          <ac:spMkLst>
            <pc:docMk/>
            <pc:sldMk cId="1427398044" sldId="900"/>
            <ac:spMk id="10" creationId="{E7B8AEAB-3933-264A-A722-96D9DA452D43}"/>
          </ac:spMkLst>
        </pc:spChg>
        <pc:grpChg chg="add mod">
          <ac:chgData name="Winters, Amber" userId="389caf7d-7f00-408e-a4e9-0c8935e7778a" providerId="ADAL" clId="{D949DDB9-22A2-4E8A-8954-C9F07EF3CB33}" dt="2023-10-31T14:06:37.157" v="10667" actId="164"/>
          <ac:grpSpMkLst>
            <pc:docMk/>
            <pc:sldMk cId="1427398044" sldId="900"/>
            <ac:grpSpMk id="2" creationId="{2411DA3F-BCB1-37F6-9FBE-AB8A129A31CA}"/>
          </ac:grpSpMkLst>
        </pc:grpChg>
        <pc:cxnChg chg="mod">
          <ac:chgData name="Winters, Amber" userId="389caf7d-7f00-408e-a4e9-0c8935e7778a" providerId="ADAL" clId="{D949DDB9-22A2-4E8A-8954-C9F07EF3CB33}" dt="2023-10-31T14:06:37.157" v="10667" actId="164"/>
          <ac:cxnSpMkLst>
            <pc:docMk/>
            <pc:sldMk cId="1427398044" sldId="900"/>
            <ac:cxnSpMk id="12" creationId="{CEFB9B06-0DE7-BB4E-8E83-4F157BF537DE}"/>
          </ac:cxnSpMkLst>
        </pc:cxnChg>
      </pc:sldChg>
      <pc:sldChg chg="addSp modSp del">
        <pc:chgData name="Winters, Amber" userId="389caf7d-7f00-408e-a4e9-0c8935e7778a" providerId="ADAL" clId="{D949DDB9-22A2-4E8A-8954-C9F07EF3CB33}" dt="2023-10-31T14:13:58.384" v="10793" actId="47"/>
        <pc:sldMkLst>
          <pc:docMk/>
          <pc:sldMk cId="4291588007" sldId="901"/>
        </pc:sldMkLst>
        <pc:spChg chg="mod">
          <ac:chgData name="Winters, Amber" userId="389caf7d-7f00-408e-a4e9-0c8935e7778a" providerId="ADAL" clId="{D949DDB9-22A2-4E8A-8954-C9F07EF3CB33}" dt="2023-10-31T14:10:18.508" v="10749" actId="164"/>
          <ac:spMkLst>
            <pc:docMk/>
            <pc:sldMk cId="4291588007" sldId="901"/>
            <ac:spMk id="12" creationId="{CDFF9C3B-3A2C-6045-9D26-A12CC0E9F0C3}"/>
          </ac:spMkLst>
        </pc:spChg>
        <pc:grpChg chg="add mod">
          <ac:chgData name="Winters, Amber" userId="389caf7d-7f00-408e-a4e9-0c8935e7778a" providerId="ADAL" clId="{D949DDB9-22A2-4E8A-8954-C9F07EF3CB33}" dt="2023-10-31T14:10:18.508" v="10749" actId="164"/>
          <ac:grpSpMkLst>
            <pc:docMk/>
            <pc:sldMk cId="4291588007" sldId="901"/>
            <ac:grpSpMk id="2" creationId="{8AC2FB02-D690-03AD-1642-1A3E71F022C7}"/>
          </ac:grpSpMkLst>
        </pc:grpChg>
        <pc:cxnChg chg="mod">
          <ac:chgData name="Winters, Amber" userId="389caf7d-7f00-408e-a4e9-0c8935e7778a" providerId="ADAL" clId="{D949DDB9-22A2-4E8A-8954-C9F07EF3CB33}" dt="2023-10-31T14:10:18.508" v="10749" actId="164"/>
          <ac:cxnSpMkLst>
            <pc:docMk/>
            <pc:sldMk cId="4291588007" sldId="901"/>
            <ac:cxnSpMk id="13" creationId="{09B51014-9196-4A40-AE17-D33874842821}"/>
          </ac:cxnSpMkLst>
        </pc:cxnChg>
      </pc:sldChg>
      <pc:sldChg chg="del">
        <pc:chgData name="Winters, Amber" userId="389caf7d-7f00-408e-a4e9-0c8935e7778a" providerId="ADAL" clId="{D949DDB9-22A2-4E8A-8954-C9F07EF3CB33}" dt="2023-10-31T14:16:51.574" v="10825" actId="47"/>
        <pc:sldMkLst>
          <pc:docMk/>
          <pc:sldMk cId="3053806099" sldId="902"/>
        </pc:sldMkLst>
      </pc:sldChg>
      <pc:sldChg chg="addSp modSp add del">
        <pc:chgData name="Winters, Amber" userId="389caf7d-7f00-408e-a4e9-0c8935e7778a" providerId="ADAL" clId="{D949DDB9-22A2-4E8A-8954-C9F07EF3CB33}" dt="2023-10-31T14:16:49.955" v="10824" actId="47"/>
        <pc:sldMkLst>
          <pc:docMk/>
          <pc:sldMk cId="1193251687" sldId="903"/>
        </pc:sldMkLst>
        <pc:spChg chg="mod">
          <ac:chgData name="Winters, Amber" userId="389caf7d-7f00-408e-a4e9-0c8935e7778a" providerId="ADAL" clId="{D949DDB9-22A2-4E8A-8954-C9F07EF3CB33}" dt="2023-10-31T14:14:08.213" v="10794" actId="164"/>
          <ac:spMkLst>
            <pc:docMk/>
            <pc:sldMk cId="1193251687" sldId="903"/>
            <ac:spMk id="12" creationId="{76414A33-63D3-D84E-8693-17C1732B559B}"/>
          </ac:spMkLst>
        </pc:spChg>
        <pc:grpChg chg="add mod">
          <ac:chgData name="Winters, Amber" userId="389caf7d-7f00-408e-a4e9-0c8935e7778a" providerId="ADAL" clId="{D949DDB9-22A2-4E8A-8954-C9F07EF3CB33}" dt="2023-10-31T14:14:08.213" v="10794" actId="164"/>
          <ac:grpSpMkLst>
            <pc:docMk/>
            <pc:sldMk cId="1193251687" sldId="903"/>
            <ac:grpSpMk id="2" creationId="{354C70BF-63AF-0140-EE63-4489C6270C6B}"/>
          </ac:grpSpMkLst>
        </pc:grpChg>
        <pc:cxnChg chg="mod">
          <ac:chgData name="Winters, Amber" userId="389caf7d-7f00-408e-a4e9-0c8935e7778a" providerId="ADAL" clId="{D949DDB9-22A2-4E8A-8954-C9F07EF3CB33}" dt="2023-10-31T14:14:08.213" v="10794" actId="164"/>
          <ac:cxnSpMkLst>
            <pc:docMk/>
            <pc:sldMk cId="1193251687" sldId="903"/>
            <ac:cxnSpMk id="19" creationId="{890911AA-BB6A-9C4E-9E96-5C75728C1BC1}"/>
          </ac:cxnSpMkLst>
        </pc:cxnChg>
      </pc:sldChg>
      <pc:sldChg chg="addSp delSp modSp mod modTransition modNotesTx">
        <pc:chgData name="Winters, Amber" userId="389caf7d-7f00-408e-a4e9-0c8935e7778a" providerId="ADAL" clId="{D949DDB9-22A2-4E8A-8954-C9F07EF3CB33}" dt="2023-10-31T14:56:44.755" v="11425"/>
        <pc:sldMkLst>
          <pc:docMk/>
          <pc:sldMk cId="3421960744" sldId="905"/>
        </pc:sldMkLst>
        <pc:spChg chg="mod">
          <ac:chgData name="Winters, Amber" userId="389caf7d-7f00-408e-a4e9-0c8935e7778a" providerId="ADAL" clId="{D949DDB9-22A2-4E8A-8954-C9F07EF3CB33}" dt="2023-10-31T14:51:47.217" v="11384" actId="2711"/>
          <ac:spMkLst>
            <pc:docMk/>
            <pc:sldMk cId="3421960744" sldId="905"/>
            <ac:spMk id="3" creationId="{6A21C543-FCB4-064A-AD71-054DEE204B37}"/>
          </ac:spMkLst>
        </pc:spChg>
        <pc:spChg chg="mod">
          <ac:chgData name="Winters, Amber" userId="389caf7d-7f00-408e-a4e9-0c8935e7778a" providerId="ADAL" clId="{D949DDB9-22A2-4E8A-8954-C9F07EF3CB33}" dt="2023-10-31T14:51:50.229" v="11385" actId="2711"/>
          <ac:spMkLst>
            <pc:docMk/>
            <pc:sldMk cId="3421960744" sldId="905"/>
            <ac:spMk id="9" creationId="{77A26EE3-74AD-0649-B0AD-4EBC140CFF4F}"/>
          </ac:spMkLst>
        </pc:spChg>
        <pc:spChg chg="mod">
          <ac:chgData name="Winters, Amber" userId="389caf7d-7f00-408e-a4e9-0c8935e7778a" providerId="ADAL" clId="{D949DDB9-22A2-4E8A-8954-C9F07EF3CB33}" dt="2023-10-30T16:41:38.257" v="6857" actId="207"/>
          <ac:spMkLst>
            <pc:docMk/>
            <pc:sldMk cId="3421960744" sldId="905"/>
            <ac:spMk id="17" creationId="{83429908-22C6-A54E-A0FD-B316EA36FE8F}"/>
          </ac:spMkLst>
        </pc:spChg>
        <pc:spChg chg="del mod">
          <ac:chgData name="Winters, Amber" userId="389caf7d-7f00-408e-a4e9-0c8935e7778a" providerId="ADAL" clId="{D949DDB9-22A2-4E8A-8954-C9F07EF3CB33}" dt="2023-10-30T16:42:01.251" v="6864" actId="478"/>
          <ac:spMkLst>
            <pc:docMk/>
            <pc:sldMk cId="3421960744" sldId="905"/>
            <ac:spMk id="18" creationId="{C94D4CF6-96A2-6C46-BB7D-7886AB92F143}"/>
          </ac:spMkLst>
        </pc:spChg>
        <pc:spChg chg="del">
          <ac:chgData name="Winters, Amber" userId="389caf7d-7f00-408e-a4e9-0c8935e7778a" providerId="ADAL" clId="{D949DDB9-22A2-4E8A-8954-C9F07EF3CB33}" dt="2023-10-30T16:42:02.388" v="6865" actId="478"/>
          <ac:spMkLst>
            <pc:docMk/>
            <pc:sldMk cId="3421960744" sldId="905"/>
            <ac:spMk id="19" creationId="{AA00C334-AD23-BD43-AB7A-CBDCBECBC733}"/>
          </ac:spMkLst>
        </pc:spChg>
        <pc:grpChg chg="add mod">
          <ac:chgData name="Winters, Amber" userId="389caf7d-7f00-408e-a4e9-0c8935e7778a" providerId="ADAL" clId="{D949DDB9-22A2-4E8A-8954-C9F07EF3CB33}" dt="2023-10-30T16:45:15.310" v="6938" actId="1037"/>
          <ac:grpSpMkLst>
            <pc:docMk/>
            <pc:sldMk cId="3421960744" sldId="905"/>
            <ac:grpSpMk id="14" creationId="{2D95892E-2E23-50A5-E183-285B7EA0D393}"/>
          </ac:grpSpMkLst>
        </pc:grpChg>
        <pc:picChg chg="add mod">
          <ac:chgData name="Winters, Amber" userId="389caf7d-7f00-408e-a4e9-0c8935e7778a" providerId="ADAL" clId="{D949DDB9-22A2-4E8A-8954-C9F07EF3CB33}" dt="2023-10-30T16:44:37.892" v="6904" actId="164"/>
          <ac:picMkLst>
            <pc:docMk/>
            <pc:sldMk cId="3421960744" sldId="905"/>
            <ac:picMk id="4" creationId="{43A4AD8B-A04A-24D2-8DDC-AE11E4211EEC}"/>
          </ac:picMkLst>
        </pc:picChg>
        <pc:picChg chg="del">
          <ac:chgData name="Winters, Amber" userId="389caf7d-7f00-408e-a4e9-0c8935e7778a" providerId="ADAL" clId="{D949DDB9-22A2-4E8A-8954-C9F07EF3CB33}" dt="2023-10-30T16:41:58.517" v="6861" actId="478"/>
          <ac:picMkLst>
            <pc:docMk/>
            <pc:sldMk cId="3421960744" sldId="905"/>
            <ac:picMk id="5" creationId="{AC960DBE-3335-E14E-B5BB-2DC441B5588D}"/>
          </ac:picMkLst>
        </pc:picChg>
        <pc:picChg chg="add mod">
          <ac:chgData name="Winters, Amber" userId="389caf7d-7f00-408e-a4e9-0c8935e7778a" providerId="ADAL" clId="{D949DDB9-22A2-4E8A-8954-C9F07EF3CB33}" dt="2023-10-30T16:44:37.892" v="6904" actId="164"/>
          <ac:picMkLst>
            <pc:docMk/>
            <pc:sldMk cId="3421960744" sldId="905"/>
            <ac:picMk id="7" creationId="{6A6934EB-7713-F5F1-7562-13E773F7BD7A}"/>
          </ac:picMkLst>
        </pc:picChg>
        <pc:picChg chg="del">
          <ac:chgData name="Winters, Amber" userId="389caf7d-7f00-408e-a4e9-0c8935e7778a" providerId="ADAL" clId="{D949DDB9-22A2-4E8A-8954-C9F07EF3CB33}" dt="2023-10-30T16:41:59.154" v="6862" actId="478"/>
          <ac:picMkLst>
            <pc:docMk/>
            <pc:sldMk cId="3421960744" sldId="905"/>
            <ac:picMk id="8" creationId="{D20F51C2-C6BC-6446-A8A6-6132EA2772F8}"/>
          </ac:picMkLst>
        </pc:picChg>
        <pc:picChg chg="add mod">
          <ac:chgData name="Winters, Amber" userId="389caf7d-7f00-408e-a4e9-0c8935e7778a" providerId="ADAL" clId="{D949DDB9-22A2-4E8A-8954-C9F07EF3CB33}" dt="2023-10-30T16:45:22.813" v="6944" actId="1037"/>
          <ac:picMkLst>
            <pc:docMk/>
            <pc:sldMk cId="3421960744" sldId="905"/>
            <ac:picMk id="12" creationId="{10212B04-62B5-5005-4772-3873EC876B3E}"/>
          </ac:picMkLst>
        </pc:picChg>
        <pc:picChg chg="del">
          <ac:chgData name="Winters, Amber" userId="389caf7d-7f00-408e-a4e9-0c8935e7778a" providerId="ADAL" clId="{D949DDB9-22A2-4E8A-8954-C9F07EF3CB33}" dt="2023-10-30T16:41:59.648" v="6863" actId="478"/>
          <ac:picMkLst>
            <pc:docMk/>
            <pc:sldMk cId="3421960744" sldId="905"/>
            <ac:picMk id="13" creationId="{3E354A61-65C8-7F43-BFF3-FA8DF9D83B4B}"/>
          </ac:picMkLst>
        </pc:picChg>
        <pc:cxnChg chg="mod">
          <ac:chgData name="Winters, Amber" userId="389caf7d-7f00-408e-a4e9-0c8935e7778a" providerId="ADAL" clId="{D949DDB9-22A2-4E8A-8954-C9F07EF3CB33}" dt="2023-10-30T16:41:43.224" v="6858" actId="208"/>
          <ac:cxnSpMkLst>
            <pc:docMk/>
            <pc:sldMk cId="3421960744" sldId="905"/>
            <ac:cxnSpMk id="11" creationId="{4016DB48-48A2-D142-A194-079828FFE45F}"/>
          </ac:cxnSpMkLst>
        </pc:cxnChg>
      </pc:sldChg>
      <pc:sldChg chg="del">
        <pc:chgData name="Winters, Amber" userId="389caf7d-7f00-408e-a4e9-0c8935e7778a" providerId="ADAL" clId="{D949DDB9-22A2-4E8A-8954-C9F07EF3CB33}" dt="2023-10-31T14:39:57.696" v="11220" actId="47"/>
        <pc:sldMkLst>
          <pc:docMk/>
          <pc:sldMk cId="3775164793" sldId="907"/>
        </pc:sldMkLst>
      </pc:sldChg>
      <pc:sldChg chg="del">
        <pc:chgData name="Winters, Amber" userId="389caf7d-7f00-408e-a4e9-0c8935e7778a" providerId="ADAL" clId="{D949DDB9-22A2-4E8A-8954-C9F07EF3CB33}" dt="2023-10-31T14:40:03.323" v="11221" actId="47"/>
        <pc:sldMkLst>
          <pc:docMk/>
          <pc:sldMk cId="187310504" sldId="908"/>
        </pc:sldMkLst>
      </pc:sldChg>
      <pc:sldChg chg="del">
        <pc:chgData name="Winters, Amber" userId="389caf7d-7f00-408e-a4e9-0c8935e7778a" providerId="ADAL" clId="{D949DDB9-22A2-4E8A-8954-C9F07EF3CB33}" dt="2023-10-31T14:40:09.179" v="11223" actId="47"/>
        <pc:sldMkLst>
          <pc:docMk/>
          <pc:sldMk cId="3906264574" sldId="911"/>
        </pc:sldMkLst>
      </pc:sldChg>
      <pc:sldChg chg="del">
        <pc:chgData name="Winters, Amber" userId="389caf7d-7f00-408e-a4e9-0c8935e7778a" providerId="ADAL" clId="{D949DDB9-22A2-4E8A-8954-C9F07EF3CB33}" dt="2023-10-30T18:37:35.967" v="9671" actId="47"/>
        <pc:sldMkLst>
          <pc:docMk/>
          <pc:sldMk cId="363963755" sldId="912"/>
        </pc:sldMkLst>
      </pc:sldChg>
      <pc:sldChg chg="del">
        <pc:chgData name="Winters, Amber" userId="389caf7d-7f00-408e-a4e9-0c8935e7778a" providerId="ADAL" clId="{D949DDB9-22A2-4E8A-8954-C9F07EF3CB33}" dt="2023-10-30T18:43:10.940" v="9737" actId="47"/>
        <pc:sldMkLst>
          <pc:docMk/>
          <pc:sldMk cId="413245528" sldId="913"/>
        </pc:sldMkLst>
      </pc:sldChg>
      <pc:sldChg chg="del">
        <pc:chgData name="Winters, Amber" userId="389caf7d-7f00-408e-a4e9-0c8935e7778a" providerId="ADAL" clId="{D949DDB9-22A2-4E8A-8954-C9F07EF3CB33}" dt="2023-10-30T18:48:09.382" v="9744" actId="47"/>
        <pc:sldMkLst>
          <pc:docMk/>
          <pc:sldMk cId="1670953053" sldId="914"/>
        </pc:sldMkLst>
      </pc:sldChg>
      <pc:sldChg chg="del">
        <pc:chgData name="Winters, Amber" userId="389caf7d-7f00-408e-a4e9-0c8935e7778a" providerId="ADAL" clId="{D949DDB9-22A2-4E8A-8954-C9F07EF3CB33}" dt="2023-10-30T19:14:30.366" v="9808" actId="47"/>
        <pc:sldMkLst>
          <pc:docMk/>
          <pc:sldMk cId="755215048" sldId="915"/>
        </pc:sldMkLst>
      </pc:sldChg>
      <pc:sldChg chg="del">
        <pc:chgData name="Winters, Amber" userId="389caf7d-7f00-408e-a4e9-0c8935e7778a" providerId="ADAL" clId="{D949DDB9-22A2-4E8A-8954-C9F07EF3CB33}" dt="2023-10-30T19:14:31.689" v="9809" actId="47"/>
        <pc:sldMkLst>
          <pc:docMk/>
          <pc:sldMk cId="1224402986" sldId="918"/>
        </pc:sldMkLst>
      </pc:sldChg>
      <pc:sldChg chg="addSp modSp del mod">
        <pc:chgData name="Winters, Amber" userId="389caf7d-7f00-408e-a4e9-0c8935e7778a" providerId="ADAL" clId="{D949DDB9-22A2-4E8A-8954-C9F07EF3CB33}" dt="2023-10-26T19:18:37.127" v="1900" actId="2696"/>
        <pc:sldMkLst>
          <pc:docMk/>
          <pc:sldMk cId="826374583" sldId="919"/>
        </pc:sldMkLst>
        <pc:grpChg chg="add mod">
          <ac:chgData name="Winters, Amber" userId="389caf7d-7f00-408e-a4e9-0c8935e7778a" providerId="ADAL" clId="{D949DDB9-22A2-4E8A-8954-C9F07EF3CB33}" dt="2023-10-26T19:13:30.901" v="1842" actId="1076"/>
          <ac:grpSpMkLst>
            <pc:docMk/>
            <pc:sldMk cId="826374583" sldId="919"/>
            <ac:grpSpMk id="2" creationId="{93D1E75F-EA39-24DA-915B-503897429C8D}"/>
          </ac:grpSpMkLst>
        </pc:grpChg>
        <pc:picChg chg="mod">
          <ac:chgData name="Winters, Amber" userId="389caf7d-7f00-408e-a4e9-0c8935e7778a" providerId="ADAL" clId="{D949DDB9-22A2-4E8A-8954-C9F07EF3CB33}" dt="2023-10-26T19:13:34.641" v="1844" actId="1076"/>
          <ac:picMkLst>
            <pc:docMk/>
            <pc:sldMk cId="826374583" sldId="919"/>
            <ac:picMk id="6" creationId="{86EE6676-D645-8C4C-ADDB-99B1D2AA0625}"/>
          </ac:picMkLst>
        </pc:picChg>
        <pc:picChg chg="mod">
          <ac:chgData name="Winters, Amber" userId="389caf7d-7f00-408e-a4e9-0c8935e7778a" providerId="ADAL" clId="{D949DDB9-22A2-4E8A-8954-C9F07EF3CB33}" dt="2023-10-26T19:13:08.543" v="1841" actId="164"/>
          <ac:picMkLst>
            <pc:docMk/>
            <pc:sldMk cId="826374583" sldId="919"/>
            <ac:picMk id="8" creationId="{45EC9D91-1BBD-2F5A-39AD-F37142157697}"/>
          </ac:picMkLst>
        </pc:picChg>
        <pc:picChg chg="mod">
          <ac:chgData name="Winters, Amber" userId="389caf7d-7f00-408e-a4e9-0c8935e7778a" providerId="ADAL" clId="{D949DDB9-22A2-4E8A-8954-C9F07EF3CB33}" dt="2023-10-26T19:13:33.395" v="1843" actId="1076"/>
          <ac:picMkLst>
            <pc:docMk/>
            <pc:sldMk cId="826374583" sldId="919"/>
            <ac:picMk id="15" creationId="{8FD593D8-F27C-EC23-C735-81F5D07AC6D4}"/>
          </ac:picMkLst>
        </pc:picChg>
        <pc:picChg chg="mod">
          <ac:chgData name="Winters, Amber" userId="389caf7d-7f00-408e-a4e9-0c8935e7778a" providerId="ADAL" clId="{D949DDB9-22A2-4E8A-8954-C9F07EF3CB33}" dt="2023-10-26T19:13:08.543" v="1841" actId="164"/>
          <ac:picMkLst>
            <pc:docMk/>
            <pc:sldMk cId="826374583" sldId="919"/>
            <ac:picMk id="17" creationId="{0B5231DF-1A86-6C90-366F-F7E3B789A821}"/>
          </ac:picMkLst>
        </pc:picChg>
      </pc:sldChg>
      <pc:sldChg chg="del">
        <pc:chgData name="Winters, Amber" userId="389caf7d-7f00-408e-a4e9-0c8935e7778a" providerId="ADAL" clId="{D949DDB9-22A2-4E8A-8954-C9F07EF3CB33}" dt="2023-10-26T19:22:00.652" v="1980" actId="47"/>
        <pc:sldMkLst>
          <pc:docMk/>
          <pc:sldMk cId="2530197682" sldId="920"/>
        </pc:sldMkLst>
      </pc:sldChg>
      <pc:sldChg chg="del">
        <pc:chgData name="Winters, Amber" userId="389caf7d-7f00-408e-a4e9-0c8935e7778a" providerId="ADAL" clId="{D949DDB9-22A2-4E8A-8954-C9F07EF3CB33}" dt="2023-10-26T19:24:17.665" v="2021" actId="47"/>
        <pc:sldMkLst>
          <pc:docMk/>
          <pc:sldMk cId="2291944213" sldId="921"/>
        </pc:sldMkLst>
      </pc:sldChg>
      <pc:sldChg chg="addSp modSp del mod">
        <pc:chgData name="Winters, Amber" userId="389caf7d-7f00-408e-a4e9-0c8935e7778a" providerId="ADAL" clId="{D949DDB9-22A2-4E8A-8954-C9F07EF3CB33}" dt="2023-10-26T18:59:58.259" v="1741" actId="47"/>
        <pc:sldMkLst>
          <pc:docMk/>
          <pc:sldMk cId="506680741" sldId="922"/>
        </pc:sldMkLst>
        <pc:spChg chg="mod">
          <ac:chgData name="Winters, Amber" userId="389caf7d-7f00-408e-a4e9-0c8935e7778a" providerId="ADAL" clId="{D949DDB9-22A2-4E8A-8954-C9F07EF3CB33}" dt="2023-10-26T17:27:07.398" v="1053" actId="2711"/>
          <ac:spMkLst>
            <pc:docMk/>
            <pc:sldMk cId="506680741" sldId="922"/>
            <ac:spMk id="8" creationId="{1E76058B-F6EC-994D-B2B7-EC3D2FB10A44}"/>
          </ac:spMkLst>
        </pc:spChg>
        <pc:spChg chg="mod">
          <ac:chgData name="Winters, Amber" userId="389caf7d-7f00-408e-a4e9-0c8935e7778a" providerId="ADAL" clId="{D949DDB9-22A2-4E8A-8954-C9F07EF3CB33}" dt="2023-10-26T18:59:27.414" v="1738" actId="164"/>
          <ac:spMkLst>
            <pc:docMk/>
            <pc:sldMk cId="506680741" sldId="922"/>
            <ac:spMk id="10" creationId="{35950B16-FD44-A049-8089-82AEAB855FC3}"/>
          </ac:spMkLst>
        </pc:spChg>
        <pc:spChg chg="mod">
          <ac:chgData name="Winters, Amber" userId="389caf7d-7f00-408e-a4e9-0c8935e7778a" providerId="ADAL" clId="{D949DDB9-22A2-4E8A-8954-C9F07EF3CB33}" dt="2023-10-26T17:27:03.524" v="1052" actId="2711"/>
          <ac:spMkLst>
            <pc:docMk/>
            <pc:sldMk cId="506680741" sldId="922"/>
            <ac:spMk id="18" creationId="{6915AABF-DA8B-EC4C-8CE0-E168FC41963A}"/>
          </ac:spMkLst>
        </pc:spChg>
        <pc:grpChg chg="add mod">
          <ac:chgData name="Winters, Amber" userId="389caf7d-7f00-408e-a4e9-0c8935e7778a" providerId="ADAL" clId="{D949DDB9-22A2-4E8A-8954-C9F07EF3CB33}" dt="2023-10-26T18:59:27.414" v="1738" actId="164"/>
          <ac:grpSpMkLst>
            <pc:docMk/>
            <pc:sldMk cId="506680741" sldId="922"/>
            <ac:grpSpMk id="3" creationId="{961BBF8D-1DD1-EA44-7F00-551B135CC63B}"/>
          </ac:grpSpMkLst>
        </pc:grpChg>
        <pc:picChg chg="mod">
          <ac:chgData name="Winters, Amber" userId="389caf7d-7f00-408e-a4e9-0c8935e7778a" providerId="ADAL" clId="{D949DDB9-22A2-4E8A-8954-C9F07EF3CB33}" dt="2023-10-26T18:59:27.414" v="1738" actId="164"/>
          <ac:picMkLst>
            <pc:docMk/>
            <pc:sldMk cId="506680741" sldId="922"/>
            <ac:picMk id="14" creationId="{C7B2BBC8-4DAD-B14C-9A3D-5D073742F180}"/>
          </ac:picMkLst>
        </pc:picChg>
        <pc:picChg chg="mod">
          <ac:chgData name="Winters, Amber" userId="389caf7d-7f00-408e-a4e9-0c8935e7778a" providerId="ADAL" clId="{D949DDB9-22A2-4E8A-8954-C9F07EF3CB33}" dt="2023-10-26T18:59:27.414" v="1738" actId="164"/>
          <ac:picMkLst>
            <pc:docMk/>
            <pc:sldMk cId="506680741" sldId="922"/>
            <ac:picMk id="22" creationId="{2E403D55-50A1-484B-BCAD-23D9B95FB7B7}"/>
          </ac:picMkLst>
        </pc:picChg>
      </pc:sldChg>
      <pc:sldChg chg="modSp mod modTransition modNotesTx">
        <pc:chgData name="Winters, Amber" userId="389caf7d-7f00-408e-a4e9-0c8935e7778a" providerId="ADAL" clId="{D949DDB9-22A2-4E8A-8954-C9F07EF3CB33}" dt="2023-10-31T14:56:18.823" v="11421"/>
        <pc:sldMkLst>
          <pc:docMk/>
          <pc:sldMk cId="3316076401" sldId="929"/>
        </pc:sldMkLst>
        <pc:spChg chg="mod">
          <ac:chgData name="Winters, Amber" userId="389caf7d-7f00-408e-a4e9-0c8935e7778a" providerId="ADAL" clId="{D949DDB9-22A2-4E8A-8954-C9F07EF3CB33}" dt="2023-10-31T14:54:13.352" v="11411" actId="1076"/>
          <ac:spMkLst>
            <pc:docMk/>
            <pc:sldMk cId="3316076401" sldId="929"/>
            <ac:spMk id="2" creationId="{14D22B51-5480-4599-7B60-EB990178FB65}"/>
          </ac:spMkLst>
        </pc:spChg>
      </pc:sldChg>
      <pc:sldChg chg="addSp modSp add del mod">
        <pc:chgData name="Winters, Amber" userId="389caf7d-7f00-408e-a4e9-0c8935e7778a" providerId="ADAL" clId="{D949DDB9-22A2-4E8A-8954-C9F07EF3CB33}" dt="2023-10-26T17:03:15.190" v="954" actId="47"/>
        <pc:sldMkLst>
          <pc:docMk/>
          <pc:sldMk cId="3122674309" sldId="930"/>
        </pc:sldMkLst>
        <pc:spChg chg="mod">
          <ac:chgData name="Winters, Amber" userId="389caf7d-7f00-408e-a4e9-0c8935e7778a" providerId="ADAL" clId="{D949DDB9-22A2-4E8A-8954-C9F07EF3CB33}" dt="2023-10-26T17:02:32.651" v="948" actId="164"/>
          <ac:spMkLst>
            <pc:docMk/>
            <pc:sldMk cId="3122674309" sldId="930"/>
            <ac:spMk id="12" creationId="{52C407FD-D1FA-8D7A-85B6-02393922625C}"/>
          </ac:spMkLst>
        </pc:spChg>
        <pc:spChg chg="mod">
          <ac:chgData name="Winters, Amber" userId="389caf7d-7f00-408e-a4e9-0c8935e7778a" providerId="ADAL" clId="{D949DDB9-22A2-4E8A-8954-C9F07EF3CB33}" dt="2023-10-26T17:02:32.651" v="948" actId="164"/>
          <ac:spMkLst>
            <pc:docMk/>
            <pc:sldMk cId="3122674309" sldId="930"/>
            <ac:spMk id="17" creationId="{7698E778-7AFD-6838-49D6-F76148EC9B00}"/>
          </ac:spMkLst>
        </pc:spChg>
        <pc:grpChg chg="add mod">
          <ac:chgData name="Winters, Amber" userId="389caf7d-7f00-408e-a4e9-0c8935e7778a" providerId="ADAL" clId="{D949DDB9-22A2-4E8A-8954-C9F07EF3CB33}" dt="2023-10-26T17:02:32.651" v="948" actId="164"/>
          <ac:grpSpMkLst>
            <pc:docMk/>
            <pc:sldMk cId="3122674309" sldId="930"/>
            <ac:grpSpMk id="2" creationId="{541CC0FC-A21A-461E-6202-C1039176CB36}"/>
          </ac:grpSpMkLst>
        </pc:grpChg>
        <pc:picChg chg="mod">
          <ac:chgData name="Winters, Amber" userId="389caf7d-7f00-408e-a4e9-0c8935e7778a" providerId="ADAL" clId="{D949DDB9-22A2-4E8A-8954-C9F07EF3CB33}" dt="2023-10-26T17:02:32.651" v="948" actId="164"/>
          <ac:picMkLst>
            <pc:docMk/>
            <pc:sldMk cId="3122674309" sldId="930"/>
            <ac:picMk id="18" creationId="{1CE48353-ECDD-3D2D-0839-A242D8158097}"/>
          </ac:picMkLst>
        </pc:picChg>
        <pc:cxnChg chg="mod">
          <ac:chgData name="Winters, Amber" userId="389caf7d-7f00-408e-a4e9-0c8935e7778a" providerId="ADAL" clId="{D949DDB9-22A2-4E8A-8954-C9F07EF3CB33}" dt="2023-10-26T17:02:32.651" v="948" actId="164"/>
          <ac:cxnSpMkLst>
            <pc:docMk/>
            <pc:sldMk cId="3122674309" sldId="930"/>
            <ac:cxnSpMk id="16" creationId="{2175405E-E79C-00A8-2ECB-2BED2FE3C764}"/>
          </ac:cxnSpMkLst>
        </pc:cxnChg>
      </pc:sldChg>
      <pc:sldChg chg="addSp delSp modSp add del mod modNotesTx">
        <pc:chgData name="Winters, Amber" userId="389caf7d-7f00-408e-a4e9-0c8935e7778a" providerId="ADAL" clId="{D949DDB9-22A2-4E8A-8954-C9F07EF3CB33}" dt="2023-10-26T17:04:42.203" v="970" actId="47"/>
        <pc:sldMkLst>
          <pc:docMk/>
          <pc:sldMk cId="975586616" sldId="931"/>
        </pc:sldMkLst>
        <pc:spChg chg="mod">
          <ac:chgData name="Winters, Amber" userId="389caf7d-7f00-408e-a4e9-0c8935e7778a" providerId="ADAL" clId="{D949DDB9-22A2-4E8A-8954-C9F07EF3CB33}" dt="2023-10-26T17:03:34.825" v="957" actId="164"/>
          <ac:spMkLst>
            <pc:docMk/>
            <pc:sldMk cId="975586616" sldId="931"/>
            <ac:spMk id="12" creationId="{52C407FD-D1FA-8D7A-85B6-02393922625C}"/>
          </ac:spMkLst>
        </pc:spChg>
        <pc:spChg chg="mod">
          <ac:chgData name="Winters, Amber" userId="389caf7d-7f00-408e-a4e9-0c8935e7778a" providerId="ADAL" clId="{D949DDB9-22A2-4E8A-8954-C9F07EF3CB33}" dt="2023-10-26T17:03:34.825" v="957" actId="164"/>
          <ac:spMkLst>
            <pc:docMk/>
            <pc:sldMk cId="975586616" sldId="931"/>
            <ac:spMk id="17" creationId="{7698E778-7AFD-6838-49D6-F76148EC9B00}"/>
          </ac:spMkLst>
        </pc:spChg>
        <pc:grpChg chg="add mod">
          <ac:chgData name="Winters, Amber" userId="389caf7d-7f00-408e-a4e9-0c8935e7778a" providerId="ADAL" clId="{D949DDB9-22A2-4E8A-8954-C9F07EF3CB33}" dt="2023-10-26T13:59:20.296" v="551" actId="164"/>
          <ac:grpSpMkLst>
            <pc:docMk/>
            <pc:sldMk cId="975586616" sldId="931"/>
            <ac:grpSpMk id="11" creationId="{5C0EE6D9-F8CF-8B09-9660-F7661DF0375C}"/>
          </ac:grpSpMkLst>
        </pc:grpChg>
        <pc:grpChg chg="add mod">
          <ac:chgData name="Winters, Amber" userId="389caf7d-7f00-408e-a4e9-0c8935e7778a" providerId="ADAL" clId="{D949DDB9-22A2-4E8A-8954-C9F07EF3CB33}" dt="2023-10-26T17:03:34.825" v="957" actId="164"/>
          <ac:grpSpMkLst>
            <pc:docMk/>
            <pc:sldMk cId="975586616" sldId="931"/>
            <ac:grpSpMk id="13" creationId="{CE4387EE-25A5-2E15-517C-F5AD1094175D}"/>
          </ac:grpSpMkLst>
        </pc:grpChg>
        <pc:picChg chg="mod">
          <ac:chgData name="Winters, Amber" userId="389caf7d-7f00-408e-a4e9-0c8935e7778a" providerId="ADAL" clId="{D949DDB9-22A2-4E8A-8954-C9F07EF3CB33}" dt="2023-10-26T13:59:20.296" v="551" actId="164"/>
          <ac:picMkLst>
            <pc:docMk/>
            <pc:sldMk cId="975586616" sldId="931"/>
            <ac:picMk id="5" creationId="{CBBBF668-9902-0E73-AE45-2EB7A5B5A144}"/>
          </ac:picMkLst>
        </pc:picChg>
        <pc:picChg chg="add del mod">
          <ac:chgData name="Winters, Amber" userId="389caf7d-7f00-408e-a4e9-0c8935e7778a" providerId="ADAL" clId="{D949DDB9-22A2-4E8A-8954-C9F07EF3CB33}" dt="2023-10-26T13:57:54.730" v="534" actId="478"/>
          <ac:picMkLst>
            <pc:docMk/>
            <pc:sldMk cId="975586616" sldId="931"/>
            <ac:picMk id="6" creationId="{67168433-11C5-C8AE-C598-020A77AE406E}"/>
          </ac:picMkLst>
        </pc:picChg>
        <pc:picChg chg="add del mod">
          <ac:chgData name="Winters, Amber" userId="389caf7d-7f00-408e-a4e9-0c8935e7778a" providerId="ADAL" clId="{D949DDB9-22A2-4E8A-8954-C9F07EF3CB33}" dt="2023-10-26T13:58:21.542" v="539" actId="478"/>
          <ac:picMkLst>
            <pc:docMk/>
            <pc:sldMk cId="975586616" sldId="931"/>
            <ac:picMk id="8" creationId="{8C3D1295-2FA1-102C-CE30-7F416B2F38BB}"/>
          </ac:picMkLst>
        </pc:picChg>
        <pc:picChg chg="add mod">
          <ac:chgData name="Winters, Amber" userId="389caf7d-7f00-408e-a4e9-0c8935e7778a" providerId="ADAL" clId="{D949DDB9-22A2-4E8A-8954-C9F07EF3CB33}" dt="2023-10-26T13:59:31.036" v="553" actId="14100"/>
          <ac:picMkLst>
            <pc:docMk/>
            <pc:sldMk cId="975586616" sldId="931"/>
            <ac:picMk id="10" creationId="{26B7EFE1-9E5D-F0A3-870C-EE485AF3EFD0}"/>
          </ac:picMkLst>
        </pc:picChg>
        <pc:picChg chg="mod">
          <ac:chgData name="Winters, Amber" userId="389caf7d-7f00-408e-a4e9-0c8935e7778a" providerId="ADAL" clId="{D949DDB9-22A2-4E8A-8954-C9F07EF3CB33}" dt="2023-10-26T17:03:34.825" v="957" actId="164"/>
          <ac:picMkLst>
            <pc:docMk/>
            <pc:sldMk cId="975586616" sldId="931"/>
            <ac:picMk id="18" creationId="{1CE48353-ECDD-3D2D-0839-A242D8158097}"/>
          </ac:picMkLst>
        </pc:picChg>
        <pc:cxnChg chg="mod">
          <ac:chgData name="Winters, Amber" userId="389caf7d-7f00-408e-a4e9-0c8935e7778a" providerId="ADAL" clId="{D949DDB9-22A2-4E8A-8954-C9F07EF3CB33}" dt="2023-10-26T17:03:34.825" v="957" actId="164"/>
          <ac:cxnSpMkLst>
            <pc:docMk/>
            <pc:sldMk cId="975586616" sldId="931"/>
            <ac:cxnSpMk id="16" creationId="{2175405E-E79C-00A8-2ECB-2BED2FE3C764}"/>
          </ac:cxnSpMkLst>
        </pc:cxnChg>
      </pc:sldChg>
      <pc:sldChg chg="addSp modSp del mod modNotesTx">
        <pc:chgData name="Winters, Amber" userId="389caf7d-7f00-408e-a4e9-0c8935e7778a" providerId="ADAL" clId="{D949DDB9-22A2-4E8A-8954-C9F07EF3CB33}" dt="2023-10-26T17:05:36.644" v="980" actId="47"/>
        <pc:sldMkLst>
          <pc:docMk/>
          <pc:sldMk cId="1631146833" sldId="932"/>
        </pc:sldMkLst>
        <pc:spChg chg="mod">
          <ac:chgData name="Winters, Amber" userId="389caf7d-7f00-408e-a4e9-0c8935e7778a" providerId="ADAL" clId="{D949DDB9-22A2-4E8A-8954-C9F07EF3CB33}" dt="2023-10-26T17:05:07.239" v="972" actId="164"/>
          <ac:spMkLst>
            <pc:docMk/>
            <pc:sldMk cId="1631146833" sldId="932"/>
            <ac:spMk id="12" creationId="{52C407FD-D1FA-8D7A-85B6-02393922625C}"/>
          </ac:spMkLst>
        </pc:spChg>
        <pc:spChg chg="mod">
          <ac:chgData name="Winters, Amber" userId="389caf7d-7f00-408e-a4e9-0c8935e7778a" providerId="ADAL" clId="{D949DDB9-22A2-4E8A-8954-C9F07EF3CB33}" dt="2023-10-26T17:05:07.239" v="972" actId="164"/>
          <ac:spMkLst>
            <pc:docMk/>
            <pc:sldMk cId="1631146833" sldId="932"/>
            <ac:spMk id="17" creationId="{7698E778-7AFD-6838-49D6-F76148EC9B00}"/>
          </ac:spMkLst>
        </pc:spChg>
        <pc:grpChg chg="add mod">
          <ac:chgData name="Winters, Amber" userId="389caf7d-7f00-408e-a4e9-0c8935e7778a" providerId="ADAL" clId="{D949DDB9-22A2-4E8A-8954-C9F07EF3CB33}" dt="2023-10-26T17:05:07.239" v="972" actId="164"/>
          <ac:grpSpMkLst>
            <pc:docMk/>
            <pc:sldMk cId="1631146833" sldId="932"/>
            <ac:grpSpMk id="2" creationId="{1829C5BE-A7AC-93D6-FAAE-8F2E95C4E7DE}"/>
          </ac:grpSpMkLst>
        </pc:grpChg>
        <pc:picChg chg="mod">
          <ac:chgData name="Winters, Amber" userId="389caf7d-7f00-408e-a4e9-0c8935e7778a" providerId="ADAL" clId="{D949DDB9-22A2-4E8A-8954-C9F07EF3CB33}" dt="2023-10-26T17:05:07.239" v="972" actId="164"/>
          <ac:picMkLst>
            <pc:docMk/>
            <pc:sldMk cId="1631146833" sldId="932"/>
            <ac:picMk id="18" creationId="{1CE48353-ECDD-3D2D-0839-A242D8158097}"/>
          </ac:picMkLst>
        </pc:picChg>
        <pc:cxnChg chg="mod">
          <ac:chgData name="Winters, Amber" userId="389caf7d-7f00-408e-a4e9-0c8935e7778a" providerId="ADAL" clId="{D949DDB9-22A2-4E8A-8954-C9F07EF3CB33}" dt="2023-10-26T17:05:07.239" v="972" actId="164"/>
          <ac:cxnSpMkLst>
            <pc:docMk/>
            <pc:sldMk cId="1631146833" sldId="932"/>
            <ac:cxnSpMk id="16" creationId="{2175405E-E79C-00A8-2ECB-2BED2FE3C764}"/>
          </ac:cxnSpMkLst>
        </pc:cxnChg>
      </pc:sldChg>
      <pc:sldChg chg="addSp delSp modSp del mod modNotesTx">
        <pc:chgData name="Winters, Amber" userId="389caf7d-7f00-408e-a4e9-0c8935e7778a" providerId="ADAL" clId="{D949DDB9-22A2-4E8A-8954-C9F07EF3CB33}" dt="2023-10-26T17:06:25.421" v="987" actId="47"/>
        <pc:sldMkLst>
          <pc:docMk/>
          <pc:sldMk cId="63200697" sldId="933"/>
        </pc:sldMkLst>
        <pc:spChg chg="add del mod">
          <ac:chgData name="Winters, Amber" userId="389caf7d-7f00-408e-a4e9-0c8935e7778a" providerId="ADAL" clId="{D949DDB9-22A2-4E8A-8954-C9F07EF3CB33}" dt="2023-10-26T17:06:01.618" v="982" actId="164"/>
          <ac:spMkLst>
            <pc:docMk/>
            <pc:sldMk cId="63200697" sldId="933"/>
            <ac:spMk id="12" creationId="{52C407FD-D1FA-8D7A-85B6-02393922625C}"/>
          </ac:spMkLst>
        </pc:spChg>
        <pc:spChg chg="mod">
          <ac:chgData name="Winters, Amber" userId="389caf7d-7f00-408e-a4e9-0c8935e7778a" providerId="ADAL" clId="{D949DDB9-22A2-4E8A-8954-C9F07EF3CB33}" dt="2023-10-26T17:06:01.618" v="982" actId="164"/>
          <ac:spMkLst>
            <pc:docMk/>
            <pc:sldMk cId="63200697" sldId="933"/>
            <ac:spMk id="17" creationId="{7698E778-7AFD-6838-49D6-F76148EC9B00}"/>
          </ac:spMkLst>
        </pc:spChg>
        <pc:grpChg chg="del">
          <ac:chgData name="Winters, Amber" userId="389caf7d-7f00-408e-a4e9-0c8935e7778a" providerId="ADAL" clId="{D949DDB9-22A2-4E8A-8954-C9F07EF3CB33}" dt="2023-10-26T14:11:32.750" v="603" actId="478"/>
          <ac:grpSpMkLst>
            <pc:docMk/>
            <pc:sldMk cId="63200697" sldId="933"/>
            <ac:grpSpMk id="9" creationId="{EE35FFFB-88E8-5E42-A5D6-EF014DD1F60B}"/>
          </ac:grpSpMkLst>
        </pc:grpChg>
        <pc:grpChg chg="add mod">
          <ac:chgData name="Winters, Amber" userId="389caf7d-7f00-408e-a4e9-0c8935e7778a" providerId="ADAL" clId="{D949DDB9-22A2-4E8A-8954-C9F07EF3CB33}" dt="2023-10-26T14:50:29.047" v="662" actId="1076"/>
          <ac:grpSpMkLst>
            <pc:docMk/>
            <pc:sldMk cId="63200697" sldId="933"/>
            <ac:grpSpMk id="11" creationId="{4F566840-80B9-E9B7-A85A-CCF12BAB86D2}"/>
          </ac:grpSpMkLst>
        </pc:grpChg>
        <pc:grpChg chg="add mod">
          <ac:chgData name="Winters, Amber" userId="389caf7d-7f00-408e-a4e9-0c8935e7778a" providerId="ADAL" clId="{D949DDB9-22A2-4E8A-8954-C9F07EF3CB33}" dt="2023-10-26T17:06:01.618" v="982" actId="164"/>
          <ac:grpSpMkLst>
            <pc:docMk/>
            <pc:sldMk cId="63200697" sldId="933"/>
            <ac:grpSpMk id="13" creationId="{86A8A3E2-338B-E915-3924-254DCDAEB432}"/>
          </ac:grpSpMkLst>
        </pc:grpChg>
        <pc:picChg chg="add del mod">
          <ac:chgData name="Winters, Amber" userId="389caf7d-7f00-408e-a4e9-0c8935e7778a" providerId="ADAL" clId="{D949DDB9-22A2-4E8A-8954-C9F07EF3CB33}" dt="2023-10-26T17:00:38.127" v="934" actId="1076"/>
          <ac:picMkLst>
            <pc:docMk/>
            <pc:sldMk cId="63200697" sldId="933"/>
            <ac:picMk id="2" creationId="{866C31A4-669D-73D1-51CB-F83F5859AFF1}"/>
          </ac:picMkLst>
        </pc:picChg>
        <pc:picChg chg="add mod ord">
          <ac:chgData name="Winters, Amber" userId="389caf7d-7f00-408e-a4e9-0c8935e7778a" providerId="ADAL" clId="{D949DDB9-22A2-4E8A-8954-C9F07EF3CB33}" dt="2023-10-26T14:11:56.546" v="611" actId="164"/>
          <ac:picMkLst>
            <pc:docMk/>
            <pc:sldMk cId="63200697" sldId="933"/>
            <ac:picMk id="5" creationId="{1FA2A75E-0CF3-1DC2-382D-2B8B3D1BA1E3}"/>
          </ac:picMkLst>
        </pc:picChg>
        <pc:picChg chg="add mod modCrop">
          <ac:chgData name="Winters, Amber" userId="389caf7d-7f00-408e-a4e9-0c8935e7778a" providerId="ADAL" clId="{D949DDB9-22A2-4E8A-8954-C9F07EF3CB33}" dt="2023-10-26T14:11:56.546" v="611" actId="164"/>
          <ac:picMkLst>
            <pc:docMk/>
            <pc:sldMk cId="63200697" sldId="933"/>
            <ac:picMk id="10" creationId="{89499D84-D930-CF2A-6BBC-8F5680323850}"/>
          </ac:picMkLst>
        </pc:picChg>
        <pc:picChg chg="add del mod">
          <ac:chgData name="Winters, Amber" userId="389caf7d-7f00-408e-a4e9-0c8935e7778a" providerId="ADAL" clId="{D949DDB9-22A2-4E8A-8954-C9F07EF3CB33}" dt="2023-10-26T17:06:01.618" v="982" actId="164"/>
          <ac:picMkLst>
            <pc:docMk/>
            <pc:sldMk cId="63200697" sldId="933"/>
            <ac:picMk id="18" creationId="{1CE48353-ECDD-3D2D-0839-A242D8158097}"/>
          </ac:picMkLst>
        </pc:picChg>
        <pc:cxnChg chg="add del mod">
          <ac:chgData name="Winters, Amber" userId="389caf7d-7f00-408e-a4e9-0c8935e7778a" providerId="ADAL" clId="{D949DDB9-22A2-4E8A-8954-C9F07EF3CB33}" dt="2023-10-26T17:06:01.618" v="982" actId="164"/>
          <ac:cxnSpMkLst>
            <pc:docMk/>
            <pc:sldMk cId="63200697" sldId="933"/>
            <ac:cxnSpMk id="16" creationId="{2175405E-E79C-00A8-2ECB-2BED2FE3C764}"/>
          </ac:cxnSpMkLst>
        </pc:cxnChg>
      </pc:sldChg>
      <pc:sldChg chg="addSp delSp modSp del mod">
        <pc:chgData name="Winters, Amber" userId="389caf7d-7f00-408e-a4e9-0c8935e7778a" providerId="ADAL" clId="{D949DDB9-22A2-4E8A-8954-C9F07EF3CB33}" dt="2023-10-26T17:08:49.664" v="1016" actId="47"/>
        <pc:sldMkLst>
          <pc:docMk/>
          <pc:sldMk cId="475030398" sldId="934"/>
        </pc:sldMkLst>
        <pc:spChg chg="mod">
          <ac:chgData name="Winters, Amber" userId="389caf7d-7f00-408e-a4e9-0c8935e7778a" providerId="ADAL" clId="{D949DDB9-22A2-4E8A-8954-C9F07EF3CB33}" dt="2023-10-26T17:07:33.787" v="1007" actId="164"/>
          <ac:spMkLst>
            <pc:docMk/>
            <pc:sldMk cId="475030398" sldId="934"/>
            <ac:spMk id="6" creationId="{166517FD-38A5-293E-6FAC-BE4B4F99CF87}"/>
          </ac:spMkLst>
        </pc:spChg>
        <pc:spChg chg="mod">
          <ac:chgData name="Winters, Amber" userId="389caf7d-7f00-408e-a4e9-0c8935e7778a" providerId="ADAL" clId="{D949DDB9-22A2-4E8A-8954-C9F07EF3CB33}" dt="2023-10-26T17:07:33.787" v="1007" actId="164"/>
          <ac:spMkLst>
            <pc:docMk/>
            <pc:sldMk cId="475030398" sldId="934"/>
            <ac:spMk id="8" creationId="{722F55E2-ACFA-DEE5-60DD-B2A2414CFA11}"/>
          </ac:spMkLst>
        </pc:spChg>
        <pc:grpChg chg="del">
          <ac:chgData name="Winters, Amber" userId="389caf7d-7f00-408e-a4e9-0c8935e7778a" providerId="ADAL" clId="{D949DDB9-22A2-4E8A-8954-C9F07EF3CB33}" dt="2023-10-26T14:50:42.841" v="665" actId="478"/>
          <ac:grpSpMkLst>
            <pc:docMk/>
            <pc:sldMk cId="475030398" sldId="934"/>
            <ac:grpSpMk id="11" creationId="{4797CC0C-6B38-9353-9E6E-58C662A6CC78}"/>
          </ac:grpSpMkLst>
        </pc:grpChg>
        <pc:grpChg chg="add mod">
          <ac:chgData name="Winters, Amber" userId="389caf7d-7f00-408e-a4e9-0c8935e7778a" providerId="ADAL" clId="{D949DDB9-22A2-4E8A-8954-C9F07EF3CB33}" dt="2023-10-26T14:51:21.399" v="687" actId="164"/>
          <ac:grpSpMkLst>
            <pc:docMk/>
            <pc:sldMk cId="475030398" sldId="934"/>
            <ac:grpSpMk id="16" creationId="{84396AEC-863A-9F3C-89BD-8C9AEB9C84C8}"/>
          </ac:grpSpMkLst>
        </pc:grpChg>
        <pc:grpChg chg="add mod">
          <ac:chgData name="Winters, Amber" userId="389caf7d-7f00-408e-a4e9-0c8935e7778a" providerId="ADAL" clId="{D949DDB9-22A2-4E8A-8954-C9F07EF3CB33}" dt="2023-10-26T17:07:33.787" v="1007" actId="164"/>
          <ac:grpSpMkLst>
            <pc:docMk/>
            <pc:sldMk cId="475030398" sldId="934"/>
            <ac:grpSpMk id="19" creationId="{52190587-9BDA-C573-0305-C9397414572F}"/>
          </ac:grpSpMkLst>
        </pc:grpChg>
        <pc:picChg chg="mod">
          <ac:chgData name="Winters, Amber" userId="389caf7d-7f00-408e-a4e9-0c8935e7778a" providerId="ADAL" clId="{D949DDB9-22A2-4E8A-8954-C9F07EF3CB33}" dt="2023-10-26T17:07:33.787" v="1007" actId="164"/>
          <ac:picMkLst>
            <pc:docMk/>
            <pc:sldMk cId="475030398" sldId="934"/>
            <ac:picMk id="5" creationId="{37E5715E-5CFF-511C-D1F5-C6A84C49CEA7}"/>
          </ac:picMkLst>
        </pc:picChg>
        <pc:picChg chg="add del mod">
          <ac:chgData name="Winters, Amber" userId="389caf7d-7f00-408e-a4e9-0c8935e7778a" providerId="ADAL" clId="{D949DDB9-22A2-4E8A-8954-C9F07EF3CB33}" dt="2023-10-26T14:49:51.422" v="650" actId="478"/>
          <ac:picMkLst>
            <pc:docMk/>
            <pc:sldMk cId="475030398" sldId="934"/>
            <ac:picMk id="9" creationId="{5188C607-D3AF-CD66-0B04-230C64C79050}"/>
          </ac:picMkLst>
        </pc:picChg>
        <pc:picChg chg="add mod">
          <ac:chgData name="Winters, Amber" userId="389caf7d-7f00-408e-a4e9-0c8935e7778a" providerId="ADAL" clId="{D949DDB9-22A2-4E8A-8954-C9F07EF3CB33}" dt="2023-10-26T14:51:21.399" v="687" actId="164"/>
          <ac:picMkLst>
            <pc:docMk/>
            <pc:sldMk cId="475030398" sldId="934"/>
            <ac:picMk id="13" creationId="{F6AA4C1C-FB8A-E6B7-9FD2-607402577E0D}"/>
          </ac:picMkLst>
        </pc:picChg>
        <pc:picChg chg="add mod ord">
          <ac:chgData name="Winters, Amber" userId="389caf7d-7f00-408e-a4e9-0c8935e7778a" providerId="ADAL" clId="{D949DDB9-22A2-4E8A-8954-C9F07EF3CB33}" dt="2023-10-26T14:51:21.399" v="687" actId="164"/>
          <ac:picMkLst>
            <pc:docMk/>
            <pc:sldMk cId="475030398" sldId="934"/>
            <ac:picMk id="15" creationId="{D0829C7F-5A2E-9826-011A-EEC341EC2C12}"/>
          </ac:picMkLst>
        </pc:picChg>
        <pc:picChg chg="add del mod">
          <ac:chgData name="Winters, Amber" userId="389caf7d-7f00-408e-a4e9-0c8935e7778a" providerId="ADAL" clId="{D949DDB9-22A2-4E8A-8954-C9F07EF3CB33}" dt="2023-10-26T14:56:23.386" v="701" actId="478"/>
          <ac:picMkLst>
            <pc:docMk/>
            <pc:sldMk cId="475030398" sldId="934"/>
            <ac:picMk id="18" creationId="{8FE82D32-B83A-2468-E81B-7AC02D99ABA6}"/>
          </ac:picMkLst>
        </pc:picChg>
        <pc:cxnChg chg="mod">
          <ac:chgData name="Winters, Amber" userId="389caf7d-7f00-408e-a4e9-0c8935e7778a" providerId="ADAL" clId="{D949DDB9-22A2-4E8A-8954-C9F07EF3CB33}" dt="2023-10-26T17:07:33.787" v="1007" actId="164"/>
          <ac:cxnSpMkLst>
            <pc:docMk/>
            <pc:sldMk cId="475030398" sldId="934"/>
            <ac:cxnSpMk id="7" creationId="{0B48512E-1593-EA83-7808-16AAA726BF36}"/>
          </ac:cxnSpMkLst>
        </pc:cxnChg>
      </pc:sldChg>
      <pc:sldChg chg="addSp delSp modSp del mod modNotesTx">
        <pc:chgData name="Winters, Amber" userId="389caf7d-7f00-408e-a4e9-0c8935e7778a" providerId="ADAL" clId="{D949DDB9-22A2-4E8A-8954-C9F07EF3CB33}" dt="2023-10-26T17:10:01.918" v="1023" actId="47"/>
        <pc:sldMkLst>
          <pc:docMk/>
          <pc:sldMk cId="1457397010" sldId="935"/>
        </pc:sldMkLst>
        <pc:spChg chg="mod">
          <ac:chgData name="Winters, Amber" userId="389caf7d-7f00-408e-a4e9-0c8935e7778a" providerId="ADAL" clId="{D949DDB9-22A2-4E8A-8954-C9F07EF3CB33}" dt="2023-10-26T17:09:07.641" v="1017" actId="164"/>
          <ac:spMkLst>
            <pc:docMk/>
            <pc:sldMk cId="1457397010" sldId="935"/>
            <ac:spMk id="6" creationId="{166517FD-38A5-293E-6FAC-BE4B4F99CF87}"/>
          </ac:spMkLst>
        </pc:spChg>
        <pc:spChg chg="mod">
          <ac:chgData name="Winters, Amber" userId="389caf7d-7f00-408e-a4e9-0c8935e7778a" providerId="ADAL" clId="{D949DDB9-22A2-4E8A-8954-C9F07EF3CB33}" dt="2023-10-26T17:09:07.641" v="1017" actId="164"/>
          <ac:spMkLst>
            <pc:docMk/>
            <pc:sldMk cId="1457397010" sldId="935"/>
            <ac:spMk id="8" creationId="{722F55E2-ACFA-DEE5-60DD-B2A2414CFA11}"/>
          </ac:spMkLst>
        </pc:spChg>
        <pc:grpChg chg="add mod">
          <ac:chgData name="Winters, Amber" userId="389caf7d-7f00-408e-a4e9-0c8935e7778a" providerId="ADAL" clId="{D949DDB9-22A2-4E8A-8954-C9F07EF3CB33}" dt="2023-10-26T17:07:13.040" v="1006" actId="164"/>
          <ac:grpSpMkLst>
            <pc:docMk/>
            <pc:sldMk cId="1457397010" sldId="935"/>
            <ac:grpSpMk id="13" creationId="{AA18A0BB-4C02-7F62-8CCF-7A3611A73A3F}"/>
          </ac:grpSpMkLst>
        </pc:grpChg>
        <pc:grpChg chg="add mod">
          <ac:chgData name="Winters, Amber" userId="389caf7d-7f00-408e-a4e9-0c8935e7778a" providerId="ADAL" clId="{D949DDB9-22A2-4E8A-8954-C9F07EF3CB33}" dt="2023-10-26T17:09:07.641" v="1017" actId="164"/>
          <ac:grpSpMkLst>
            <pc:docMk/>
            <pc:sldMk cId="1457397010" sldId="935"/>
            <ac:grpSpMk id="14" creationId="{F843A50C-E82F-4C08-AEE1-8169FCBE0918}"/>
          </ac:grpSpMkLst>
        </pc:grpChg>
        <pc:picChg chg="mod">
          <ac:chgData name="Winters, Amber" userId="389caf7d-7f00-408e-a4e9-0c8935e7778a" providerId="ADAL" clId="{D949DDB9-22A2-4E8A-8954-C9F07EF3CB33}" dt="2023-10-26T17:09:07.641" v="1017" actId="164"/>
          <ac:picMkLst>
            <pc:docMk/>
            <pc:sldMk cId="1457397010" sldId="935"/>
            <ac:picMk id="5" creationId="{37E5715E-5CFF-511C-D1F5-C6A84C49CEA7}"/>
          </ac:picMkLst>
        </pc:picChg>
        <pc:picChg chg="add mod">
          <ac:chgData name="Winters, Amber" userId="389caf7d-7f00-408e-a4e9-0c8935e7778a" providerId="ADAL" clId="{D949DDB9-22A2-4E8A-8954-C9F07EF3CB33}" dt="2023-10-26T14:56:27.134" v="702"/>
          <ac:picMkLst>
            <pc:docMk/>
            <pc:sldMk cId="1457397010" sldId="935"/>
            <ac:picMk id="9" creationId="{6D9045D6-1952-2F12-669B-DF565B9AA161}"/>
          </ac:picMkLst>
        </pc:picChg>
        <pc:picChg chg="del">
          <ac:chgData name="Winters, Amber" userId="389caf7d-7f00-408e-a4e9-0c8935e7778a" providerId="ADAL" clId="{D949DDB9-22A2-4E8A-8954-C9F07EF3CB33}" dt="2023-10-26T14:56:29.537" v="703" actId="478"/>
          <ac:picMkLst>
            <pc:docMk/>
            <pc:sldMk cId="1457397010" sldId="935"/>
            <ac:picMk id="11" creationId="{3EC55645-2031-7C9D-6FB1-4B8010D688FB}"/>
          </ac:picMkLst>
        </pc:picChg>
        <pc:picChg chg="add del mod">
          <ac:chgData name="Winters, Amber" userId="389caf7d-7f00-408e-a4e9-0c8935e7778a" providerId="ADAL" clId="{D949DDB9-22A2-4E8A-8954-C9F07EF3CB33}" dt="2023-10-26T15:23:13.368" v="717" actId="478"/>
          <ac:picMkLst>
            <pc:docMk/>
            <pc:sldMk cId="1457397010" sldId="935"/>
            <ac:picMk id="12" creationId="{44C33CC5-AD93-9E36-3D95-88191A73FB0D}"/>
          </ac:picMkLst>
        </pc:picChg>
        <pc:cxnChg chg="mod">
          <ac:chgData name="Winters, Amber" userId="389caf7d-7f00-408e-a4e9-0c8935e7778a" providerId="ADAL" clId="{D949DDB9-22A2-4E8A-8954-C9F07EF3CB33}" dt="2023-10-26T17:09:07.641" v="1017" actId="164"/>
          <ac:cxnSpMkLst>
            <pc:docMk/>
            <pc:sldMk cId="1457397010" sldId="935"/>
            <ac:cxnSpMk id="7" creationId="{0B48512E-1593-EA83-7808-16AAA726BF36}"/>
          </ac:cxnSpMkLst>
        </pc:cxnChg>
      </pc:sldChg>
      <pc:sldChg chg="addSp delSp modSp del mod modNotesTx">
        <pc:chgData name="Winters, Amber" userId="389caf7d-7f00-408e-a4e9-0c8935e7778a" providerId="ADAL" clId="{D949DDB9-22A2-4E8A-8954-C9F07EF3CB33}" dt="2023-10-26T17:11:16.922" v="1034" actId="47"/>
        <pc:sldMkLst>
          <pc:docMk/>
          <pc:sldMk cId="2649155380" sldId="936"/>
        </pc:sldMkLst>
        <pc:spChg chg="add mod">
          <ac:chgData name="Winters, Amber" userId="389caf7d-7f00-408e-a4e9-0c8935e7778a" providerId="ADAL" clId="{D949DDB9-22A2-4E8A-8954-C9F07EF3CB33}" dt="2023-10-26T15:23:42.811" v="729" actId="164"/>
          <ac:spMkLst>
            <pc:docMk/>
            <pc:sldMk cId="2649155380" sldId="936"/>
            <ac:spMk id="3" creationId="{E6A2263F-6C63-B20E-F5AB-9C103491632D}"/>
          </ac:spMkLst>
        </pc:spChg>
        <pc:spChg chg="add del mod">
          <ac:chgData name="Winters, Amber" userId="389caf7d-7f00-408e-a4e9-0c8935e7778a" providerId="ADAL" clId="{D949DDB9-22A2-4E8A-8954-C9F07EF3CB33}" dt="2023-10-26T17:10:31.811" v="1025" actId="164"/>
          <ac:spMkLst>
            <pc:docMk/>
            <pc:sldMk cId="2649155380" sldId="936"/>
            <ac:spMk id="12" creationId="{52C407FD-D1FA-8D7A-85B6-02393922625C}"/>
          </ac:spMkLst>
        </pc:spChg>
        <pc:spChg chg="add del mod">
          <ac:chgData name="Winters, Amber" userId="389caf7d-7f00-408e-a4e9-0c8935e7778a" providerId="ADAL" clId="{D949DDB9-22A2-4E8A-8954-C9F07EF3CB33}" dt="2023-10-26T17:10:31.811" v="1025" actId="164"/>
          <ac:spMkLst>
            <pc:docMk/>
            <pc:sldMk cId="2649155380" sldId="936"/>
            <ac:spMk id="17" creationId="{7698E778-7AFD-6838-49D6-F76148EC9B00}"/>
          </ac:spMkLst>
        </pc:spChg>
        <pc:grpChg chg="add mod">
          <ac:chgData name="Winters, Amber" userId="389caf7d-7f00-408e-a4e9-0c8935e7778a" providerId="ADAL" clId="{D949DDB9-22A2-4E8A-8954-C9F07EF3CB33}" dt="2023-10-26T15:23:42.811" v="729" actId="164"/>
          <ac:grpSpMkLst>
            <pc:docMk/>
            <pc:sldMk cId="2649155380" sldId="936"/>
            <ac:grpSpMk id="6" creationId="{4B6CA5F8-838B-2822-5CAB-EA3430F0E7E3}"/>
          </ac:grpSpMkLst>
        </pc:grpChg>
        <pc:grpChg chg="add mod">
          <ac:chgData name="Winters, Amber" userId="389caf7d-7f00-408e-a4e9-0c8935e7778a" providerId="ADAL" clId="{D949DDB9-22A2-4E8A-8954-C9F07EF3CB33}" dt="2023-10-26T17:10:31.811" v="1025" actId="164"/>
          <ac:grpSpMkLst>
            <pc:docMk/>
            <pc:sldMk cId="2649155380" sldId="936"/>
            <ac:grpSpMk id="7" creationId="{6359ADFA-8AEE-1AAE-95EE-DCA4D05ABA08}"/>
          </ac:grpSpMkLst>
        </pc:grpChg>
        <pc:picChg chg="add mod">
          <ac:chgData name="Winters, Amber" userId="389caf7d-7f00-408e-a4e9-0c8935e7778a" providerId="ADAL" clId="{D949DDB9-22A2-4E8A-8954-C9F07EF3CB33}" dt="2023-10-26T15:23:42.811" v="729" actId="164"/>
          <ac:picMkLst>
            <pc:docMk/>
            <pc:sldMk cId="2649155380" sldId="936"/>
            <ac:picMk id="2" creationId="{0068B1A4-7E3E-6576-E2E2-3EB9C5B7A790}"/>
          </ac:picMkLst>
        </pc:picChg>
        <pc:picChg chg="del">
          <ac:chgData name="Winters, Amber" userId="389caf7d-7f00-408e-a4e9-0c8935e7778a" providerId="ADAL" clId="{D949DDB9-22A2-4E8A-8954-C9F07EF3CB33}" dt="2023-10-26T15:23:19.523" v="719" actId="478"/>
          <ac:picMkLst>
            <pc:docMk/>
            <pc:sldMk cId="2649155380" sldId="936"/>
            <ac:picMk id="5" creationId="{496E7E59-3B79-9117-C727-0D43BC36A704}"/>
          </ac:picMkLst>
        </pc:picChg>
        <pc:picChg chg="add del mod">
          <ac:chgData name="Winters, Amber" userId="389caf7d-7f00-408e-a4e9-0c8935e7778a" providerId="ADAL" clId="{D949DDB9-22A2-4E8A-8954-C9F07EF3CB33}" dt="2023-10-26T17:10:31.811" v="1025" actId="164"/>
          <ac:picMkLst>
            <pc:docMk/>
            <pc:sldMk cId="2649155380" sldId="936"/>
            <ac:picMk id="18" creationId="{1CE48353-ECDD-3D2D-0839-A242D8158097}"/>
          </ac:picMkLst>
        </pc:picChg>
        <pc:cxnChg chg="add del mod">
          <ac:chgData name="Winters, Amber" userId="389caf7d-7f00-408e-a4e9-0c8935e7778a" providerId="ADAL" clId="{D949DDB9-22A2-4E8A-8954-C9F07EF3CB33}" dt="2023-10-26T17:10:31.811" v="1025" actId="164"/>
          <ac:cxnSpMkLst>
            <pc:docMk/>
            <pc:sldMk cId="2649155380" sldId="936"/>
            <ac:cxnSpMk id="16" creationId="{2175405E-E79C-00A8-2ECB-2BED2FE3C764}"/>
          </ac:cxnSpMkLst>
        </pc:cxnChg>
      </pc:sldChg>
      <pc:sldChg chg="addSp delSp modSp del mod modNotesTx">
        <pc:chgData name="Winters, Amber" userId="389caf7d-7f00-408e-a4e9-0c8935e7778a" providerId="ADAL" clId="{D949DDB9-22A2-4E8A-8954-C9F07EF3CB33}" dt="2023-10-26T17:12:00.585" v="1041" actId="47"/>
        <pc:sldMkLst>
          <pc:docMk/>
          <pc:sldMk cId="3874467687" sldId="937"/>
        </pc:sldMkLst>
        <pc:spChg chg="add mod">
          <ac:chgData name="Winters, Amber" userId="389caf7d-7f00-408e-a4e9-0c8935e7778a" providerId="ADAL" clId="{D949DDB9-22A2-4E8A-8954-C9F07EF3CB33}" dt="2023-10-26T15:26:53.739" v="787" actId="164"/>
          <ac:spMkLst>
            <pc:docMk/>
            <pc:sldMk cId="3874467687" sldId="937"/>
            <ac:spMk id="6" creationId="{B2865F1C-9739-2032-29ED-0738B6D8E407}"/>
          </ac:spMkLst>
        </pc:spChg>
        <pc:spChg chg="mod">
          <ac:chgData name="Winters, Amber" userId="389caf7d-7f00-408e-a4e9-0c8935e7778a" providerId="ADAL" clId="{D949DDB9-22A2-4E8A-8954-C9F07EF3CB33}" dt="2023-10-26T17:11:30.336" v="1035" actId="164"/>
          <ac:spMkLst>
            <pc:docMk/>
            <pc:sldMk cId="3874467687" sldId="937"/>
            <ac:spMk id="12" creationId="{52C407FD-D1FA-8D7A-85B6-02393922625C}"/>
          </ac:spMkLst>
        </pc:spChg>
        <pc:spChg chg="mod">
          <ac:chgData name="Winters, Amber" userId="389caf7d-7f00-408e-a4e9-0c8935e7778a" providerId="ADAL" clId="{D949DDB9-22A2-4E8A-8954-C9F07EF3CB33}" dt="2023-10-26T17:11:30.336" v="1035" actId="164"/>
          <ac:spMkLst>
            <pc:docMk/>
            <pc:sldMk cId="3874467687" sldId="937"/>
            <ac:spMk id="17" creationId="{7698E778-7AFD-6838-49D6-F76148EC9B00}"/>
          </ac:spMkLst>
        </pc:spChg>
        <pc:grpChg chg="add mod">
          <ac:chgData name="Winters, Amber" userId="389caf7d-7f00-408e-a4e9-0c8935e7778a" providerId="ADAL" clId="{D949DDB9-22A2-4E8A-8954-C9F07EF3CB33}" dt="2023-10-26T15:26:53.739" v="787" actId="164"/>
          <ac:grpSpMkLst>
            <pc:docMk/>
            <pc:sldMk cId="3874467687" sldId="937"/>
            <ac:grpSpMk id="9" creationId="{DD68DFF9-5688-163F-7700-5EEE254D6D11}"/>
          </ac:grpSpMkLst>
        </pc:grpChg>
        <pc:grpChg chg="add mod">
          <ac:chgData name="Winters, Amber" userId="389caf7d-7f00-408e-a4e9-0c8935e7778a" providerId="ADAL" clId="{D949DDB9-22A2-4E8A-8954-C9F07EF3CB33}" dt="2023-10-26T17:11:30.336" v="1035" actId="164"/>
          <ac:grpSpMkLst>
            <pc:docMk/>
            <pc:sldMk cId="3874467687" sldId="937"/>
            <ac:grpSpMk id="10" creationId="{EACFE530-A5AC-5B32-7B67-37FD783AD9B7}"/>
          </ac:grpSpMkLst>
        </pc:grpChg>
        <pc:picChg chg="del">
          <ac:chgData name="Winters, Amber" userId="389caf7d-7f00-408e-a4e9-0c8935e7778a" providerId="ADAL" clId="{D949DDB9-22A2-4E8A-8954-C9F07EF3CB33}" dt="2023-10-26T15:26:29.249" v="776" actId="478"/>
          <ac:picMkLst>
            <pc:docMk/>
            <pc:sldMk cId="3874467687" sldId="937"/>
            <ac:picMk id="3" creationId="{B60D2C65-131D-18A2-8177-382317A51306}"/>
          </ac:picMkLst>
        </pc:picChg>
        <pc:picChg chg="add mod">
          <ac:chgData name="Winters, Amber" userId="389caf7d-7f00-408e-a4e9-0c8935e7778a" providerId="ADAL" clId="{D949DDB9-22A2-4E8A-8954-C9F07EF3CB33}" dt="2023-10-26T15:26:53.739" v="787" actId="164"/>
          <ac:picMkLst>
            <pc:docMk/>
            <pc:sldMk cId="3874467687" sldId="937"/>
            <ac:picMk id="5" creationId="{CA49B8CE-30CB-5B04-73DE-0B3120080B23}"/>
          </ac:picMkLst>
        </pc:picChg>
        <pc:picChg chg="del">
          <ac:chgData name="Winters, Amber" userId="389caf7d-7f00-408e-a4e9-0c8935e7778a" providerId="ADAL" clId="{D949DDB9-22A2-4E8A-8954-C9F07EF3CB33}" dt="2023-10-26T15:26:26.362" v="775" actId="478"/>
          <ac:picMkLst>
            <pc:docMk/>
            <pc:sldMk cId="3874467687" sldId="937"/>
            <ac:picMk id="7" creationId="{862B2E53-ECBC-8C97-3682-A14D4FD1DBEE}"/>
          </ac:picMkLst>
        </pc:picChg>
        <pc:picChg chg="mod">
          <ac:chgData name="Winters, Amber" userId="389caf7d-7f00-408e-a4e9-0c8935e7778a" providerId="ADAL" clId="{D949DDB9-22A2-4E8A-8954-C9F07EF3CB33}" dt="2023-10-26T17:11:30.336" v="1035" actId="164"/>
          <ac:picMkLst>
            <pc:docMk/>
            <pc:sldMk cId="3874467687" sldId="937"/>
            <ac:picMk id="18" creationId="{1CE48353-ECDD-3D2D-0839-A242D8158097}"/>
          </ac:picMkLst>
        </pc:picChg>
        <pc:cxnChg chg="mod">
          <ac:chgData name="Winters, Amber" userId="389caf7d-7f00-408e-a4e9-0c8935e7778a" providerId="ADAL" clId="{D949DDB9-22A2-4E8A-8954-C9F07EF3CB33}" dt="2023-10-26T17:11:30.336" v="1035" actId="164"/>
          <ac:cxnSpMkLst>
            <pc:docMk/>
            <pc:sldMk cId="3874467687" sldId="937"/>
            <ac:cxnSpMk id="16" creationId="{2175405E-E79C-00A8-2ECB-2BED2FE3C764}"/>
          </ac:cxnSpMkLst>
        </pc:cxnChg>
      </pc:sldChg>
      <pc:sldChg chg="addSp delSp modSp del mod">
        <pc:chgData name="Winters, Amber" userId="389caf7d-7f00-408e-a4e9-0c8935e7778a" providerId="ADAL" clId="{D949DDB9-22A2-4E8A-8954-C9F07EF3CB33}" dt="2023-10-30T18:21:22.485" v="9559" actId="47"/>
        <pc:sldMkLst>
          <pc:docMk/>
          <pc:sldMk cId="2308986869" sldId="938"/>
        </pc:sldMkLst>
        <pc:grpChg chg="del">
          <ac:chgData name="Winters, Amber" userId="389caf7d-7f00-408e-a4e9-0c8935e7778a" providerId="ADAL" clId="{D949DDB9-22A2-4E8A-8954-C9F07EF3CB33}" dt="2023-10-30T18:07:29.101" v="9327" actId="478"/>
          <ac:grpSpMkLst>
            <pc:docMk/>
            <pc:sldMk cId="2308986869" sldId="938"/>
            <ac:grpSpMk id="6" creationId="{6C38BFBF-F978-F54C-73E7-AF31E392C98C}"/>
          </ac:grpSpMkLst>
        </pc:grpChg>
        <pc:grpChg chg="add del mod">
          <ac:chgData name="Winters, Amber" userId="389caf7d-7f00-408e-a4e9-0c8935e7778a" providerId="ADAL" clId="{D949DDB9-22A2-4E8A-8954-C9F07EF3CB33}" dt="2023-10-30T18:13:25.319" v="9382" actId="478"/>
          <ac:grpSpMkLst>
            <pc:docMk/>
            <pc:sldMk cId="2308986869" sldId="938"/>
            <ac:grpSpMk id="15" creationId="{DFB0D5EB-E3B1-FE1E-6773-C70229D4E568}"/>
          </ac:grpSpMkLst>
        </pc:grpChg>
        <pc:picChg chg="del topLvl">
          <ac:chgData name="Winters, Amber" userId="389caf7d-7f00-408e-a4e9-0c8935e7778a" providerId="ADAL" clId="{D949DDB9-22A2-4E8A-8954-C9F07EF3CB33}" dt="2023-10-30T18:07:31.349" v="9328" actId="478"/>
          <ac:picMkLst>
            <pc:docMk/>
            <pc:sldMk cId="2308986869" sldId="938"/>
            <ac:picMk id="3" creationId="{6828B42A-2C60-99DF-D22C-A4B477D936E5}"/>
          </ac:picMkLst>
        </pc:picChg>
        <pc:picChg chg="add mod">
          <ac:chgData name="Winters, Amber" userId="389caf7d-7f00-408e-a4e9-0c8935e7778a" providerId="ADAL" clId="{D949DDB9-22A2-4E8A-8954-C9F07EF3CB33}" dt="2023-10-30T18:13:13.424" v="9379" actId="164"/>
          <ac:picMkLst>
            <pc:docMk/>
            <pc:sldMk cId="2308986869" sldId="938"/>
            <ac:picMk id="5" creationId="{84527ED8-7192-3AF0-4A9D-ED52EBCCCF28}"/>
          </ac:picMkLst>
        </pc:picChg>
        <pc:picChg chg="add mod">
          <ac:chgData name="Winters, Amber" userId="389caf7d-7f00-408e-a4e9-0c8935e7778a" providerId="ADAL" clId="{D949DDB9-22A2-4E8A-8954-C9F07EF3CB33}" dt="2023-10-30T18:13:13.424" v="9379" actId="164"/>
          <ac:picMkLst>
            <pc:docMk/>
            <pc:sldMk cId="2308986869" sldId="938"/>
            <ac:picMk id="8" creationId="{56B8AA87-60F2-757D-6EF4-0A8744BE98AF}"/>
          </ac:picMkLst>
        </pc:picChg>
        <pc:picChg chg="add mod">
          <ac:chgData name="Winters, Amber" userId="389caf7d-7f00-408e-a4e9-0c8935e7778a" providerId="ADAL" clId="{D949DDB9-22A2-4E8A-8954-C9F07EF3CB33}" dt="2023-10-30T18:13:13.424" v="9379" actId="164"/>
          <ac:picMkLst>
            <pc:docMk/>
            <pc:sldMk cId="2308986869" sldId="938"/>
            <ac:picMk id="10" creationId="{93DECD8B-35E4-7358-1A66-9AF83386D56B}"/>
          </ac:picMkLst>
        </pc:picChg>
        <pc:picChg chg="add mod">
          <ac:chgData name="Winters, Amber" userId="389caf7d-7f00-408e-a4e9-0c8935e7778a" providerId="ADAL" clId="{D949DDB9-22A2-4E8A-8954-C9F07EF3CB33}" dt="2023-10-30T18:13:13.424" v="9379" actId="164"/>
          <ac:picMkLst>
            <pc:docMk/>
            <pc:sldMk cId="2308986869" sldId="938"/>
            <ac:picMk id="12" creationId="{59ED7F3F-A2AB-1E2B-CCF2-4FFA333768FD}"/>
          </ac:picMkLst>
        </pc:picChg>
        <pc:picChg chg="add mod">
          <ac:chgData name="Winters, Amber" userId="389caf7d-7f00-408e-a4e9-0c8935e7778a" providerId="ADAL" clId="{D949DDB9-22A2-4E8A-8954-C9F07EF3CB33}" dt="2023-10-30T18:13:13.424" v="9379" actId="164"/>
          <ac:picMkLst>
            <pc:docMk/>
            <pc:sldMk cId="2308986869" sldId="938"/>
            <ac:picMk id="14" creationId="{4630E0D6-1420-1E84-8B6E-1EA24F555DCD}"/>
          </ac:picMkLst>
        </pc:picChg>
        <pc:picChg chg="del topLvl">
          <ac:chgData name="Winters, Amber" userId="389caf7d-7f00-408e-a4e9-0c8935e7778a" providerId="ADAL" clId="{D949DDB9-22A2-4E8A-8954-C9F07EF3CB33}" dt="2023-10-30T18:07:29.101" v="9327" actId="478"/>
          <ac:picMkLst>
            <pc:docMk/>
            <pc:sldMk cId="2308986869" sldId="938"/>
            <ac:picMk id="18" creationId="{47579262-5E6D-DD4B-88D2-68BEC4E8F692}"/>
          </ac:picMkLst>
        </pc:picChg>
      </pc:sldChg>
      <pc:sldChg chg="del">
        <pc:chgData name="Winters, Amber" userId="389caf7d-7f00-408e-a4e9-0c8935e7778a" providerId="ADAL" clId="{D949DDB9-22A2-4E8A-8954-C9F07EF3CB33}" dt="2023-10-30T18:42:52.027" v="9735" actId="47"/>
        <pc:sldMkLst>
          <pc:docMk/>
          <pc:sldMk cId="2976998166" sldId="939"/>
        </pc:sldMkLst>
      </pc:sldChg>
      <pc:sldChg chg="del">
        <pc:chgData name="Winters, Amber" userId="389caf7d-7f00-408e-a4e9-0c8935e7778a" providerId="ADAL" clId="{D949DDB9-22A2-4E8A-8954-C9F07EF3CB33}" dt="2023-10-30T19:14:02.754" v="9807" actId="47"/>
        <pc:sldMkLst>
          <pc:docMk/>
          <pc:sldMk cId="1936948069" sldId="940"/>
        </pc:sldMkLst>
      </pc:sldChg>
      <pc:sldChg chg="addSp delSp modSp del mod">
        <pc:chgData name="Winters, Amber" userId="389caf7d-7f00-408e-a4e9-0c8935e7778a" providerId="ADAL" clId="{D949DDB9-22A2-4E8A-8954-C9F07EF3CB33}" dt="2023-10-31T13:07:04.301" v="10014" actId="47"/>
        <pc:sldMkLst>
          <pc:docMk/>
          <pc:sldMk cId="4115149813" sldId="941"/>
        </pc:sldMkLst>
        <pc:spChg chg="mod">
          <ac:chgData name="Winters, Amber" userId="389caf7d-7f00-408e-a4e9-0c8935e7778a" providerId="ADAL" clId="{D949DDB9-22A2-4E8A-8954-C9F07EF3CB33}" dt="2023-10-30T19:23:44.037" v="9843" actId="20577"/>
          <ac:spMkLst>
            <pc:docMk/>
            <pc:sldMk cId="4115149813" sldId="941"/>
            <ac:spMk id="16" creationId="{F07B563D-3693-4343-862D-1488126F96C7}"/>
          </ac:spMkLst>
        </pc:spChg>
        <pc:picChg chg="add del mod">
          <ac:chgData name="Winters, Amber" userId="389caf7d-7f00-408e-a4e9-0c8935e7778a" providerId="ADAL" clId="{D949DDB9-22A2-4E8A-8954-C9F07EF3CB33}" dt="2023-10-31T13:02:17.819" v="9961" actId="478"/>
          <ac:picMkLst>
            <pc:docMk/>
            <pc:sldMk cId="4115149813" sldId="941"/>
            <ac:picMk id="6" creationId="{1E4AF419-C00F-458C-F1CA-EF7C8C5E8467}"/>
          </ac:picMkLst>
        </pc:picChg>
      </pc:sldChg>
      <pc:sldChg chg="modSp del mod">
        <pc:chgData name="Winters, Amber" userId="389caf7d-7f00-408e-a4e9-0c8935e7778a" providerId="ADAL" clId="{D949DDB9-22A2-4E8A-8954-C9F07EF3CB33}" dt="2023-10-31T13:08:38.086" v="10033" actId="47"/>
        <pc:sldMkLst>
          <pc:docMk/>
          <pc:sldMk cId="3635027038" sldId="942"/>
        </pc:sldMkLst>
        <pc:spChg chg="mod">
          <ac:chgData name="Winters, Amber" userId="389caf7d-7f00-408e-a4e9-0c8935e7778a" providerId="ADAL" clId="{D949DDB9-22A2-4E8A-8954-C9F07EF3CB33}" dt="2023-10-30T19:23:59.367" v="9869" actId="20577"/>
          <ac:spMkLst>
            <pc:docMk/>
            <pc:sldMk cId="3635027038" sldId="942"/>
            <ac:spMk id="16" creationId="{F07B563D-3693-4343-862D-1488126F96C7}"/>
          </ac:spMkLst>
        </pc:spChg>
      </pc:sldChg>
      <pc:sldChg chg="modSp del mod">
        <pc:chgData name="Winters, Amber" userId="389caf7d-7f00-408e-a4e9-0c8935e7778a" providerId="ADAL" clId="{D949DDB9-22A2-4E8A-8954-C9F07EF3CB33}" dt="2023-10-31T13:13:05.127" v="10092" actId="47"/>
        <pc:sldMkLst>
          <pc:docMk/>
          <pc:sldMk cId="2248547682" sldId="943"/>
        </pc:sldMkLst>
        <pc:spChg chg="mod">
          <ac:chgData name="Winters, Amber" userId="389caf7d-7f00-408e-a4e9-0c8935e7778a" providerId="ADAL" clId="{D949DDB9-22A2-4E8A-8954-C9F07EF3CB33}" dt="2023-10-30T19:24:08.075" v="9885" actId="20577"/>
          <ac:spMkLst>
            <pc:docMk/>
            <pc:sldMk cId="2248547682" sldId="943"/>
            <ac:spMk id="16" creationId="{F07B563D-3693-4343-862D-1488126F96C7}"/>
          </ac:spMkLst>
        </pc:spChg>
      </pc:sldChg>
      <pc:sldChg chg="modSp del mod">
        <pc:chgData name="Winters, Amber" userId="389caf7d-7f00-408e-a4e9-0c8935e7778a" providerId="ADAL" clId="{D949DDB9-22A2-4E8A-8954-C9F07EF3CB33}" dt="2023-10-31T13:18:07.677" v="10452" actId="47"/>
        <pc:sldMkLst>
          <pc:docMk/>
          <pc:sldMk cId="2976329261" sldId="944"/>
        </pc:sldMkLst>
        <pc:spChg chg="mod">
          <ac:chgData name="Winters, Amber" userId="389caf7d-7f00-408e-a4e9-0c8935e7778a" providerId="ADAL" clId="{D949DDB9-22A2-4E8A-8954-C9F07EF3CB33}" dt="2023-10-30T19:24:15.448" v="9901" actId="20577"/>
          <ac:spMkLst>
            <pc:docMk/>
            <pc:sldMk cId="2976329261" sldId="944"/>
            <ac:spMk id="16" creationId="{F07B563D-3693-4343-862D-1488126F96C7}"/>
          </ac:spMkLst>
        </pc:spChg>
      </pc:sldChg>
      <pc:sldChg chg="del modNotesTx">
        <pc:chgData name="Winters, Amber" userId="389caf7d-7f00-408e-a4e9-0c8935e7778a" providerId="ADAL" clId="{D949DDB9-22A2-4E8A-8954-C9F07EF3CB33}" dt="2023-10-31T13:42:46.048" v="10562" actId="47"/>
        <pc:sldMkLst>
          <pc:docMk/>
          <pc:sldMk cId="77498702" sldId="945"/>
        </pc:sldMkLst>
      </pc:sldChg>
      <pc:sldChg chg="del">
        <pc:chgData name="Winters, Amber" userId="389caf7d-7f00-408e-a4e9-0c8935e7778a" providerId="ADAL" clId="{D949DDB9-22A2-4E8A-8954-C9F07EF3CB33}" dt="2023-10-31T13:42:52.144" v="10563" actId="47"/>
        <pc:sldMkLst>
          <pc:docMk/>
          <pc:sldMk cId="1895572040" sldId="946"/>
        </pc:sldMkLst>
      </pc:sldChg>
      <pc:sldChg chg="del">
        <pc:chgData name="Winters, Amber" userId="389caf7d-7f00-408e-a4e9-0c8935e7778a" providerId="ADAL" clId="{D949DDB9-22A2-4E8A-8954-C9F07EF3CB33}" dt="2023-10-31T13:42:55.066" v="10564" actId="47"/>
        <pc:sldMkLst>
          <pc:docMk/>
          <pc:sldMk cId="3618723168" sldId="947"/>
        </pc:sldMkLst>
      </pc:sldChg>
      <pc:sldChg chg="del">
        <pc:chgData name="Winters, Amber" userId="389caf7d-7f00-408e-a4e9-0c8935e7778a" providerId="ADAL" clId="{D949DDB9-22A2-4E8A-8954-C9F07EF3CB33}" dt="2023-10-31T14:40:07.700" v="11222" actId="47"/>
        <pc:sldMkLst>
          <pc:docMk/>
          <pc:sldMk cId="1558427225" sldId="948"/>
        </pc:sldMkLst>
      </pc:sldChg>
      <pc:sldChg chg="addSp modSp del mod">
        <pc:chgData name="Winters, Amber" userId="389caf7d-7f00-408e-a4e9-0c8935e7778a" providerId="ADAL" clId="{D949DDB9-22A2-4E8A-8954-C9F07EF3CB33}" dt="2023-10-31T14:44:15.897" v="11299" actId="47"/>
        <pc:sldMkLst>
          <pc:docMk/>
          <pc:sldMk cId="3819725398" sldId="949"/>
        </pc:sldMkLst>
        <pc:spChg chg="mod">
          <ac:chgData name="Winters, Amber" userId="389caf7d-7f00-408e-a4e9-0c8935e7778a" providerId="ADAL" clId="{D949DDB9-22A2-4E8A-8954-C9F07EF3CB33}" dt="2023-10-31T14:43:31.184" v="11269" actId="164"/>
          <ac:spMkLst>
            <pc:docMk/>
            <pc:sldMk cId="3819725398" sldId="949"/>
            <ac:spMk id="7" creationId="{6A78D4FA-6EE2-2F9F-D34D-DA2D1165648F}"/>
          </ac:spMkLst>
        </pc:spChg>
        <pc:spChg chg="mod">
          <ac:chgData name="Winters, Amber" userId="389caf7d-7f00-408e-a4e9-0c8935e7778a" providerId="ADAL" clId="{D949DDB9-22A2-4E8A-8954-C9F07EF3CB33}" dt="2023-10-31T14:43:31.184" v="11269" actId="164"/>
          <ac:spMkLst>
            <pc:docMk/>
            <pc:sldMk cId="3819725398" sldId="949"/>
            <ac:spMk id="10" creationId="{71DB037D-9FC3-5899-AD47-39ACB788AAA1}"/>
          </ac:spMkLst>
        </pc:spChg>
        <pc:spChg chg="mod">
          <ac:chgData name="Winters, Amber" userId="389caf7d-7f00-408e-a4e9-0c8935e7778a" providerId="ADAL" clId="{D949DDB9-22A2-4E8A-8954-C9F07EF3CB33}" dt="2023-10-31T14:43:31.184" v="11269" actId="164"/>
          <ac:spMkLst>
            <pc:docMk/>
            <pc:sldMk cId="3819725398" sldId="949"/>
            <ac:spMk id="13" creationId="{10783139-D6F5-6553-62A1-6334603F9A29}"/>
          </ac:spMkLst>
        </pc:spChg>
        <pc:grpChg chg="add mod">
          <ac:chgData name="Winters, Amber" userId="389caf7d-7f00-408e-a4e9-0c8935e7778a" providerId="ADAL" clId="{D949DDB9-22A2-4E8A-8954-C9F07EF3CB33}" dt="2023-10-31T14:43:31.184" v="11269" actId="164"/>
          <ac:grpSpMkLst>
            <pc:docMk/>
            <pc:sldMk cId="3819725398" sldId="949"/>
            <ac:grpSpMk id="2" creationId="{06E91BF1-756E-920A-57FA-7F842666C23C}"/>
          </ac:grpSpMkLst>
        </pc:grpChg>
        <pc:picChg chg="mod">
          <ac:chgData name="Winters, Amber" userId="389caf7d-7f00-408e-a4e9-0c8935e7778a" providerId="ADAL" clId="{D949DDB9-22A2-4E8A-8954-C9F07EF3CB33}" dt="2023-10-31T14:43:31.184" v="11269" actId="164"/>
          <ac:picMkLst>
            <pc:docMk/>
            <pc:sldMk cId="3819725398" sldId="949"/>
            <ac:picMk id="6" creationId="{25A44212-2637-9635-E0FE-EDBA5CACF42F}"/>
          </ac:picMkLst>
        </pc:picChg>
        <pc:picChg chg="mod">
          <ac:chgData name="Winters, Amber" userId="389caf7d-7f00-408e-a4e9-0c8935e7778a" providerId="ADAL" clId="{D949DDB9-22A2-4E8A-8954-C9F07EF3CB33}" dt="2023-10-31T14:43:31.184" v="11269" actId="164"/>
          <ac:picMkLst>
            <pc:docMk/>
            <pc:sldMk cId="3819725398" sldId="949"/>
            <ac:picMk id="9" creationId="{60EC9CB8-1D26-12A4-1755-651CF6D4EADC}"/>
          </ac:picMkLst>
        </pc:picChg>
        <pc:picChg chg="mod">
          <ac:chgData name="Winters, Amber" userId="389caf7d-7f00-408e-a4e9-0c8935e7778a" providerId="ADAL" clId="{D949DDB9-22A2-4E8A-8954-C9F07EF3CB33}" dt="2023-10-31T14:43:31.184" v="11269" actId="164"/>
          <ac:picMkLst>
            <pc:docMk/>
            <pc:sldMk cId="3819725398" sldId="949"/>
            <ac:picMk id="12" creationId="{19600BF5-2C34-AFCA-27DD-87367D265B4E}"/>
          </ac:picMkLst>
        </pc:picChg>
        <pc:cxnChg chg="mod">
          <ac:chgData name="Winters, Amber" userId="389caf7d-7f00-408e-a4e9-0c8935e7778a" providerId="ADAL" clId="{D949DDB9-22A2-4E8A-8954-C9F07EF3CB33}" dt="2023-10-31T14:43:31.184" v="11269" actId="164"/>
          <ac:cxnSpMkLst>
            <pc:docMk/>
            <pc:sldMk cId="3819725398" sldId="949"/>
            <ac:cxnSpMk id="8" creationId="{B174EF4B-41E7-D41E-238A-D6FAB4762273}"/>
          </ac:cxnSpMkLst>
        </pc:cxnChg>
        <pc:cxnChg chg="mod">
          <ac:chgData name="Winters, Amber" userId="389caf7d-7f00-408e-a4e9-0c8935e7778a" providerId="ADAL" clId="{D949DDB9-22A2-4E8A-8954-C9F07EF3CB33}" dt="2023-10-31T14:43:31.184" v="11269" actId="164"/>
          <ac:cxnSpMkLst>
            <pc:docMk/>
            <pc:sldMk cId="3819725398" sldId="949"/>
            <ac:cxnSpMk id="11" creationId="{1F76D5AB-7547-60FB-28B3-E5CA5DDCCC4A}"/>
          </ac:cxnSpMkLst>
        </pc:cxnChg>
      </pc:sldChg>
      <pc:sldChg chg="delSp modSp mod modNotesTx">
        <pc:chgData name="Winters, Amber" userId="389caf7d-7f00-408e-a4e9-0c8935e7778a" providerId="ADAL" clId="{D949DDB9-22A2-4E8A-8954-C9F07EF3CB33}" dt="2023-10-31T14:55:02.885" v="11420" actId="478"/>
        <pc:sldMkLst>
          <pc:docMk/>
          <pc:sldMk cId="2487879648" sldId="1249"/>
        </pc:sldMkLst>
        <pc:spChg chg="del">
          <ac:chgData name="Winters, Amber" userId="389caf7d-7f00-408e-a4e9-0c8935e7778a" providerId="ADAL" clId="{D949DDB9-22A2-4E8A-8954-C9F07EF3CB33}" dt="2023-10-31T14:55:02.885" v="11420" actId="478"/>
          <ac:spMkLst>
            <pc:docMk/>
            <pc:sldMk cId="2487879648" sldId="1249"/>
            <ac:spMk id="3" creationId="{AB5D2BA7-0C1B-6A62-5AEC-D4B024DBAE2A}"/>
          </ac:spMkLst>
        </pc:spChg>
        <pc:spChg chg="mod">
          <ac:chgData name="Winters, Amber" userId="389caf7d-7f00-408e-a4e9-0c8935e7778a" providerId="ADAL" clId="{D949DDB9-22A2-4E8A-8954-C9F07EF3CB33}" dt="2023-10-25T18:53:09.563" v="83" actId="1076"/>
          <ac:spMkLst>
            <pc:docMk/>
            <pc:sldMk cId="2487879648" sldId="1249"/>
            <ac:spMk id="10" creationId="{9384ED27-8F73-8B7C-670D-C7421F0AB857}"/>
          </ac:spMkLst>
        </pc:spChg>
      </pc:sldChg>
      <pc:sldChg chg="delSp modSp mod modNotesTx">
        <pc:chgData name="Winters, Amber" userId="389caf7d-7f00-408e-a4e9-0c8935e7778a" providerId="ADAL" clId="{D949DDB9-22A2-4E8A-8954-C9F07EF3CB33}" dt="2023-10-31T14:54:53.079" v="11418" actId="478"/>
        <pc:sldMkLst>
          <pc:docMk/>
          <pc:sldMk cId="535495699" sldId="1250"/>
        </pc:sldMkLst>
        <pc:spChg chg="mod">
          <ac:chgData name="Winters, Amber" userId="389caf7d-7f00-408e-a4e9-0c8935e7778a" providerId="ADAL" clId="{D949DDB9-22A2-4E8A-8954-C9F07EF3CB33}" dt="2023-10-31T14:54:29.769" v="11413" actId="2711"/>
          <ac:spMkLst>
            <pc:docMk/>
            <pc:sldMk cId="535495699" sldId="1250"/>
            <ac:spMk id="2" creationId="{1F4B9F4B-15E9-6E60-4715-A78B33077DD8}"/>
          </ac:spMkLst>
        </pc:spChg>
        <pc:spChg chg="del">
          <ac:chgData name="Winters, Amber" userId="389caf7d-7f00-408e-a4e9-0c8935e7778a" providerId="ADAL" clId="{D949DDB9-22A2-4E8A-8954-C9F07EF3CB33}" dt="2023-10-31T14:54:53.079" v="11418" actId="478"/>
          <ac:spMkLst>
            <pc:docMk/>
            <pc:sldMk cId="535495699" sldId="1250"/>
            <ac:spMk id="3" creationId="{AB5D2BA7-0C1B-6A62-5AEC-D4B024DBAE2A}"/>
          </ac:spMkLst>
        </pc:spChg>
        <pc:spChg chg="mod">
          <ac:chgData name="Winters, Amber" userId="389caf7d-7f00-408e-a4e9-0c8935e7778a" providerId="ADAL" clId="{D949DDB9-22A2-4E8A-8954-C9F07EF3CB33}" dt="2023-10-31T14:54:38.893" v="11415" actId="2711"/>
          <ac:spMkLst>
            <pc:docMk/>
            <pc:sldMk cId="535495699" sldId="1250"/>
            <ac:spMk id="5" creationId="{5F25C502-F85A-E2B2-6ACD-5083802E4348}"/>
          </ac:spMkLst>
        </pc:spChg>
        <pc:spChg chg="mod">
          <ac:chgData name="Winters, Amber" userId="389caf7d-7f00-408e-a4e9-0c8935e7778a" providerId="ADAL" clId="{D949DDB9-22A2-4E8A-8954-C9F07EF3CB33}" dt="2023-10-31T14:54:49.005" v="11417" actId="2711"/>
          <ac:spMkLst>
            <pc:docMk/>
            <pc:sldMk cId="535495699" sldId="1250"/>
            <ac:spMk id="6" creationId="{9B625381-0E9B-B79C-59D0-0D77035FAF23}"/>
          </ac:spMkLst>
        </pc:spChg>
        <pc:spChg chg="mod">
          <ac:chgData name="Winters, Amber" userId="389caf7d-7f00-408e-a4e9-0c8935e7778a" providerId="ADAL" clId="{D949DDB9-22A2-4E8A-8954-C9F07EF3CB33}" dt="2023-10-31T14:54:24.203" v="11412" actId="2711"/>
          <ac:spMkLst>
            <pc:docMk/>
            <pc:sldMk cId="535495699" sldId="1250"/>
            <ac:spMk id="7" creationId="{F5AE05AF-F8B7-24FE-D331-BD4119A9BE5E}"/>
          </ac:spMkLst>
        </pc:spChg>
        <pc:spChg chg="mod">
          <ac:chgData name="Winters, Amber" userId="389caf7d-7f00-408e-a4e9-0c8935e7778a" providerId="ADAL" clId="{D949DDB9-22A2-4E8A-8954-C9F07EF3CB33}" dt="2023-10-31T14:54:34.764" v="11414" actId="2711"/>
          <ac:spMkLst>
            <pc:docMk/>
            <pc:sldMk cId="535495699" sldId="1250"/>
            <ac:spMk id="10" creationId="{8F6A1221-0247-8C0C-A281-47333A44C791}"/>
          </ac:spMkLst>
        </pc:spChg>
        <pc:spChg chg="mod">
          <ac:chgData name="Winters, Amber" userId="389caf7d-7f00-408e-a4e9-0c8935e7778a" providerId="ADAL" clId="{D949DDB9-22A2-4E8A-8954-C9F07EF3CB33}" dt="2023-10-31T14:54:43.895" v="11416" actId="2711"/>
          <ac:spMkLst>
            <pc:docMk/>
            <pc:sldMk cId="535495699" sldId="1250"/>
            <ac:spMk id="11" creationId="{F43FAE3C-1804-C72C-81A6-DD5559707C4B}"/>
          </ac:spMkLst>
        </pc:spChg>
      </pc:sldChg>
      <pc:sldChg chg="addSp delSp modSp mod delAnim modNotesTx">
        <pc:chgData name="Winters, Amber" userId="389caf7d-7f00-408e-a4e9-0c8935e7778a" providerId="ADAL" clId="{D949DDB9-22A2-4E8A-8954-C9F07EF3CB33}" dt="2023-10-26T17:01:47.262" v="942" actId="1076"/>
        <pc:sldMkLst>
          <pc:docMk/>
          <pc:sldMk cId="2967141279" sldId="1251"/>
        </pc:sldMkLst>
        <pc:spChg chg="mod">
          <ac:chgData name="Winters, Amber" userId="389caf7d-7f00-408e-a4e9-0c8935e7778a" providerId="ADAL" clId="{D949DDB9-22A2-4E8A-8954-C9F07EF3CB33}" dt="2023-10-25T18:57:55.835" v="383" actId="20577"/>
          <ac:spMkLst>
            <pc:docMk/>
            <pc:sldMk cId="2967141279" sldId="1251"/>
            <ac:spMk id="4" creationId="{0C6EEEE4-6D16-4DD7-6DCE-565043A6E7E2}"/>
          </ac:spMkLst>
        </pc:spChg>
        <pc:spChg chg="add mod">
          <ac:chgData name="Winters, Amber" userId="389caf7d-7f00-408e-a4e9-0c8935e7778a" providerId="ADAL" clId="{D949DDB9-22A2-4E8A-8954-C9F07EF3CB33}" dt="2023-10-26T12:58:51.262" v="466" actId="1076"/>
          <ac:spMkLst>
            <pc:docMk/>
            <pc:sldMk cId="2967141279" sldId="1251"/>
            <ac:spMk id="8" creationId="{E1DDC11C-987C-6136-9F47-340710761280}"/>
          </ac:spMkLst>
        </pc:spChg>
        <pc:spChg chg="add mod">
          <ac:chgData name="Winters, Amber" userId="389caf7d-7f00-408e-a4e9-0c8935e7778a" providerId="ADAL" clId="{D949DDB9-22A2-4E8A-8954-C9F07EF3CB33}" dt="2023-10-25T18:59:24.163" v="396" actId="2711"/>
          <ac:spMkLst>
            <pc:docMk/>
            <pc:sldMk cId="2967141279" sldId="1251"/>
            <ac:spMk id="35" creationId="{88BB6A8D-630C-BDCD-B70E-8654F0ECA02A}"/>
          </ac:spMkLst>
        </pc:spChg>
        <pc:spChg chg="add mod">
          <ac:chgData name="Winters, Amber" userId="389caf7d-7f00-408e-a4e9-0c8935e7778a" providerId="ADAL" clId="{D949DDB9-22A2-4E8A-8954-C9F07EF3CB33}" dt="2023-10-25T18:59:48.594" v="400" actId="164"/>
          <ac:spMkLst>
            <pc:docMk/>
            <pc:sldMk cId="2967141279" sldId="1251"/>
            <ac:spMk id="36" creationId="{431B497E-13FB-A61B-AB52-E19E82C3AC07}"/>
          </ac:spMkLst>
        </pc:spChg>
        <pc:spChg chg="add mod">
          <ac:chgData name="Winters, Amber" userId="389caf7d-7f00-408e-a4e9-0c8935e7778a" providerId="ADAL" clId="{D949DDB9-22A2-4E8A-8954-C9F07EF3CB33}" dt="2023-10-26T17:01:47.262" v="942" actId="1076"/>
          <ac:spMkLst>
            <pc:docMk/>
            <pc:sldMk cId="2967141279" sldId="1251"/>
            <ac:spMk id="37" creationId="{E63DF8EE-D201-07BC-3711-E60E89AE41CC}"/>
          </ac:spMkLst>
        </pc:spChg>
        <pc:grpChg chg="add del mod">
          <ac:chgData name="Winters, Amber" userId="389caf7d-7f00-408e-a4e9-0c8935e7778a" providerId="ADAL" clId="{D949DDB9-22A2-4E8A-8954-C9F07EF3CB33}" dt="2023-10-26T12:58:21.480" v="458" actId="165"/>
          <ac:grpSpMkLst>
            <pc:docMk/>
            <pc:sldMk cId="2967141279" sldId="1251"/>
            <ac:grpSpMk id="9" creationId="{4B730B2F-FF10-9DD6-7B3C-E5B6DF1235DA}"/>
          </ac:grpSpMkLst>
        </pc:grpChg>
        <pc:grpChg chg="add mod">
          <ac:chgData name="Winters, Amber" userId="389caf7d-7f00-408e-a4e9-0c8935e7778a" providerId="ADAL" clId="{D949DDB9-22A2-4E8A-8954-C9F07EF3CB33}" dt="2023-10-26T13:05:42.603" v="511" actId="164"/>
          <ac:grpSpMkLst>
            <pc:docMk/>
            <pc:sldMk cId="2967141279" sldId="1251"/>
            <ac:grpSpMk id="10" creationId="{53D95754-05B1-1FA1-6EF2-B3D4A64F1E91}"/>
          </ac:grpSpMkLst>
        </pc:grpChg>
        <pc:grpChg chg="add mod">
          <ac:chgData name="Winters, Amber" userId="389caf7d-7f00-408e-a4e9-0c8935e7778a" providerId="ADAL" clId="{D949DDB9-22A2-4E8A-8954-C9F07EF3CB33}" dt="2023-10-26T13:05:42.603" v="511" actId="164"/>
          <ac:grpSpMkLst>
            <pc:docMk/>
            <pc:sldMk cId="2967141279" sldId="1251"/>
            <ac:grpSpMk id="13" creationId="{DD9CAA08-BF1D-9939-124B-A166E8560987}"/>
          </ac:grpSpMkLst>
        </pc:grpChg>
        <pc:grpChg chg="del">
          <ac:chgData name="Winters, Amber" userId="389caf7d-7f00-408e-a4e9-0c8935e7778a" providerId="ADAL" clId="{D949DDB9-22A2-4E8A-8954-C9F07EF3CB33}" dt="2023-10-25T18:57:59.298" v="384" actId="478"/>
          <ac:grpSpMkLst>
            <pc:docMk/>
            <pc:sldMk cId="2967141279" sldId="1251"/>
            <ac:grpSpMk id="14" creationId="{530A1C69-D299-E008-B2B9-30D0ADFCA509}"/>
          </ac:grpSpMkLst>
        </pc:grpChg>
        <pc:grpChg chg="del">
          <ac:chgData name="Winters, Amber" userId="389caf7d-7f00-408e-a4e9-0c8935e7778a" providerId="ADAL" clId="{D949DDB9-22A2-4E8A-8954-C9F07EF3CB33}" dt="2023-10-25T18:58:00.018" v="385" actId="478"/>
          <ac:grpSpMkLst>
            <pc:docMk/>
            <pc:sldMk cId="2967141279" sldId="1251"/>
            <ac:grpSpMk id="15" creationId="{AD7B5B9F-E650-DB3B-9DC0-A05CBFCB3B0E}"/>
          </ac:grpSpMkLst>
        </pc:grpChg>
        <pc:grpChg chg="del">
          <ac:chgData name="Winters, Amber" userId="389caf7d-7f00-408e-a4e9-0c8935e7778a" providerId="ADAL" clId="{D949DDB9-22A2-4E8A-8954-C9F07EF3CB33}" dt="2023-10-25T18:58:01.192" v="386" actId="478"/>
          <ac:grpSpMkLst>
            <pc:docMk/>
            <pc:sldMk cId="2967141279" sldId="1251"/>
            <ac:grpSpMk id="16" creationId="{C009C360-63BD-EC90-97EC-BEC0C8A6D571}"/>
          </ac:grpSpMkLst>
        </pc:grpChg>
        <pc:grpChg chg="add mod">
          <ac:chgData name="Winters, Amber" userId="389caf7d-7f00-408e-a4e9-0c8935e7778a" providerId="ADAL" clId="{D949DDB9-22A2-4E8A-8954-C9F07EF3CB33}" dt="2023-10-26T13:05:42.603" v="511" actId="164"/>
          <ac:grpSpMkLst>
            <pc:docMk/>
            <pc:sldMk cId="2967141279" sldId="1251"/>
            <ac:grpSpMk id="16" creationId="{FF8C2163-DD67-8D11-AF0A-29966FF42C2F}"/>
          </ac:grpSpMkLst>
        </pc:grpChg>
        <pc:grpChg chg="add mod">
          <ac:chgData name="Winters, Amber" userId="389caf7d-7f00-408e-a4e9-0c8935e7778a" providerId="ADAL" clId="{D949DDB9-22A2-4E8A-8954-C9F07EF3CB33}" dt="2023-10-26T13:05:42.603" v="511" actId="164"/>
          <ac:grpSpMkLst>
            <pc:docMk/>
            <pc:sldMk cId="2967141279" sldId="1251"/>
            <ac:grpSpMk id="17" creationId="{7D27D1A3-E756-DBBD-DD89-E9FE62EE94F5}"/>
          </ac:grpSpMkLst>
        </pc:grpChg>
        <pc:grpChg chg="add del mod topLvl">
          <ac:chgData name="Winters, Amber" userId="389caf7d-7f00-408e-a4e9-0c8935e7778a" providerId="ADAL" clId="{D949DDB9-22A2-4E8A-8954-C9F07EF3CB33}" dt="2023-10-26T12:58:34.427" v="462" actId="165"/>
          <ac:grpSpMkLst>
            <pc:docMk/>
            <pc:sldMk cId="2967141279" sldId="1251"/>
            <ac:grpSpMk id="18" creationId="{B78C088D-16A9-ABB6-6181-F1B4060620B7}"/>
          </ac:grpSpMkLst>
        </pc:grpChg>
        <pc:grpChg chg="del">
          <ac:chgData name="Winters, Amber" userId="389caf7d-7f00-408e-a4e9-0c8935e7778a" providerId="ADAL" clId="{D949DDB9-22A2-4E8A-8954-C9F07EF3CB33}" dt="2023-10-25T18:58:01.715" v="387" actId="478"/>
          <ac:grpSpMkLst>
            <pc:docMk/>
            <pc:sldMk cId="2967141279" sldId="1251"/>
            <ac:grpSpMk id="26" creationId="{8602B2E9-0F3F-3C99-F3EC-43D02A9E07BB}"/>
          </ac:grpSpMkLst>
        </pc:grpChg>
        <pc:grpChg chg="add mod">
          <ac:chgData name="Winters, Amber" userId="389caf7d-7f00-408e-a4e9-0c8935e7778a" providerId="ADAL" clId="{D949DDB9-22A2-4E8A-8954-C9F07EF3CB33}" dt="2023-10-25T18:59:10.785" v="394"/>
          <ac:grpSpMkLst>
            <pc:docMk/>
            <pc:sldMk cId="2967141279" sldId="1251"/>
            <ac:grpSpMk id="30" creationId="{2DEA2F1C-02AF-D758-6D5D-B6B634351C08}"/>
          </ac:grpSpMkLst>
        </pc:grpChg>
        <pc:grpChg chg="add mod">
          <ac:chgData name="Winters, Amber" userId="389caf7d-7f00-408e-a4e9-0c8935e7778a" providerId="ADAL" clId="{D949DDB9-22A2-4E8A-8954-C9F07EF3CB33}" dt="2023-10-26T13:06:26.934" v="515" actId="1037"/>
          <ac:grpSpMkLst>
            <pc:docMk/>
            <pc:sldMk cId="2967141279" sldId="1251"/>
            <ac:grpSpMk id="38" creationId="{7F459C11-496B-6D01-9027-999E29FC1EAE}"/>
          </ac:grpSpMkLst>
        </pc:grpChg>
        <pc:picChg chg="add del mod">
          <ac:chgData name="Winters, Amber" userId="389caf7d-7f00-408e-a4e9-0c8935e7778a" providerId="ADAL" clId="{D949DDB9-22A2-4E8A-8954-C9F07EF3CB33}" dt="2023-10-26T12:54:38.533" v="436" actId="478"/>
          <ac:picMkLst>
            <pc:docMk/>
            <pc:sldMk cId="2967141279" sldId="1251"/>
            <ac:picMk id="5" creationId="{21FCBA03-06EE-7159-4D7C-07E822F7BE9C}"/>
          </ac:picMkLst>
        </pc:picChg>
        <pc:picChg chg="add mod ord topLvl">
          <ac:chgData name="Winters, Amber" userId="389caf7d-7f00-408e-a4e9-0c8935e7778a" providerId="ADAL" clId="{D949DDB9-22A2-4E8A-8954-C9F07EF3CB33}" dt="2023-10-26T12:59:21.177" v="476" actId="164"/>
          <ac:picMkLst>
            <pc:docMk/>
            <pc:sldMk cId="2967141279" sldId="1251"/>
            <ac:picMk id="7" creationId="{4BF8F99F-BE3A-E683-84F2-35F6AAC8C03E}"/>
          </ac:picMkLst>
        </pc:picChg>
        <pc:picChg chg="add mod">
          <ac:chgData name="Winters, Amber" userId="389caf7d-7f00-408e-a4e9-0c8935e7778a" providerId="ADAL" clId="{D949DDB9-22A2-4E8A-8954-C9F07EF3CB33}" dt="2023-10-26T13:02:21.532" v="496" actId="164"/>
          <ac:picMkLst>
            <pc:docMk/>
            <pc:sldMk cId="2967141279" sldId="1251"/>
            <ac:picMk id="12" creationId="{F9859E51-0E33-B834-1438-147BEE9E0AAA}"/>
          </ac:picMkLst>
        </pc:picChg>
        <pc:picChg chg="add mod">
          <ac:chgData name="Winters, Amber" userId="389caf7d-7f00-408e-a4e9-0c8935e7778a" providerId="ADAL" clId="{D949DDB9-22A2-4E8A-8954-C9F07EF3CB33}" dt="2023-10-26T13:05:23.226" v="509" actId="164"/>
          <ac:picMkLst>
            <pc:docMk/>
            <pc:sldMk cId="2967141279" sldId="1251"/>
            <ac:picMk id="15" creationId="{DD1D4837-136A-A9CA-C7DA-9F891CB3B173}"/>
          </ac:picMkLst>
        </pc:picChg>
        <pc:picChg chg="add del mod">
          <ac:chgData name="Winters, Amber" userId="389caf7d-7f00-408e-a4e9-0c8935e7778a" providerId="ADAL" clId="{D949DDB9-22A2-4E8A-8954-C9F07EF3CB33}" dt="2023-10-25T18:58:28.947" v="391"/>
          <ac:picMkLst>
            <pc:docMk/>
            <pc:sldMk cId="2967141279" sldId="1251"/>
            <ac:picMk id="17" creationId="{1F5CB42F-B2FD-CCB2-DA13-1C8C97943AE9}"/>
          </ac:picMkLst>
        </pc:picChg>
        <pc:picChg chg="mod ord topLvl">
          <ac:chgData name="Winters, Amber" userId="389caf7d-7f00-408e-a4e9-0c8935e7778a" providerId="ADAL" clId="{D949DDB9-22A2-4E8A-8954-C9F07EF3CB33}" dt="2023-10-26T12:59:21.177" v="476" actId="164"/>
          <ac:picMkLst>
            <pc:docMk/>
            <pc:sldMk cId="2967141279" sldId="1251"/>
            <ac:picMk id="20" creationId="{D2664238-1FE6-E6BE-4030-BEB197518A74}"/>
          </ac:picMkLst>
        </pc:picChg>
        <pc:picChg chg="del mod">
          <ac:chgData name="Winters, Amber" userId="389caf7d-7f00-408e-a4e9-0c8935e7778a" providerId="ADAL" clId="{D949DDB9-22A2-4E8A-8954-C9F07EF3CB33}" dt="2023-10-26T12:55:14.995" v="442" actId="478"/>
          <ac:picMkLst>
            <pc:docMk/>
            <pc:sldMk cId="2967141279" sldId="1251"/>
            <ac:picMk id="22" creationId="{28E503A2-21F4-320F-DF4B-FC2A348221D3}"/>
          </ac:picMkLst>
        </pc:picChg>
        <pc:picChg chg="mod ord topLvl">
          <ac:chgData name="Winters, Amber" userId="389caf7d-7f00-408e-a4e9-0c8935e7778a" providerId="ADAL" clId="{D949DDB9-22A2-4E8A-8954-C9F07EF3CB33}" dt="2023-10-26T13:02:21.532" v="496" actId="164"/>
          <ac:picMkLst>
            <pc:docMk/>
            <pc:sldMk cId="2967141279" sldId="1251"/>
            <ac:picMk id="23" creationId="{27B9D389-5B9B-9DFD-CC45-6557916D70A6}"/>
          </ac:picMkLst>
        </pc:picChg>
        <pc:picChg chg="del mod">
          <ac:chgData name="Winters, Amber" userId="389caf7d-7f00-408e-a4e9-0c8935e7778a" providerId="ADAL" clId="{D949DDB9-22A2-4E8A-8954-C9F07EF3CB33}" dt="2023-10-26T12:57:39.151" v="451" actId="478"/>
          <ac:picMkLst>
            <pc:docMk/>
            <pc:sldMk cId="2967141279" sldId="1251"/>
            <ac:picMk id="27" creationId="{28792B2C-7752-8E3A-359E-5FC5758318D9}"/>
          </ac:picMkLst>
        </pc:picChg>
        <pc:picChg chg="mod ord topLvl">
          <ac:chgData name="Winters, Amber" userId="389caf7d-7f00-408e-a4e9-0c8935e7778a" providerId="ADAL" clId="{D949DDB9-22A2-4E8A-8954-C9F07EF3CB33}" dt="2023-10-26T13:05:23.226" v="509" actId="164"/>
          <ac:picMkLst>
            <pc:docMk/>
            <pc:sldMk cId="2967141279" sldId="1251"/>
            <ac:picMk id="28" creationId="{2ED7E0B9-5CF7-C66A-F53D-6395DD1B54B3}"/>
          </ac:picMkLst>
        </pc:picChg>
        <pc:picChg chg="del mod topLvl">
          <ac:chgData name="Winters, Amber" userId="389caf7d-7f00-408e-a4e9-0c8935e7778a" providerId="ADAL" clId="{D949DDB9-22A2-4E8A-8954-C9F07EF3CB33}" dt="2023-10-26T12:59:08.513" v="472" actId="478"/>
          <ac:picMkLst>
            <pc:docMk/>
            <pc:sldMk cId="2967141279" sldId="1251"/>
            <ac:picMk id="29" creationId="{B2C9F564-2C0F-9672-9E80-080E76F2FE3E}"/>
          </ac:picMkLst>
        </pc:picChg>
        <pc:picChg chg="mod">
          <ac:chgData name="Winters, Amber" userId="389caf7d-7f00-408e-a4e9-0c8935e7778a" providerId="ADAL" clId="{D949DDB9-22A2-4E8A-8954-C9F07EF3CB33}" dt="2023-10-25T18:59:10.785" v="394"/>
          <ac:picMkLst>
            <pc:docMk/>
            <pc:sldMk cId="2967141279" sldId="1251"/>
            <ac:picMk id="31" creationId="{9A68DADB-F389-53B4-34D3-765610958208}"/>
          </ac:picMkLst>
        </pc:picChg>
        <pc:picChg chg="mod">
          <ac:chgData name="Winters, Amber" userId="389caf7d-7f00-408e-a4e9-0c8935e7778a" providerId="ADAL" clId="{D949DDB9-22A2-4E8A-8954-C9F07EF3CB33}" dt="2023-10-25T18:59:10.785" v="394"/>
          <ac:picMkLst>
            <pc:docMk/>
            <pc:sldMk cId="2967141279" sldId="1251"/>
            <ac:picMk id="32" creationId="{5AB6E2F3-FDB8-C9EB-0B0A-9A4213346C1F}"/>
          </ac:picMkLst>
        </pc:picChg>
        <pc:picChg chg="mod">
          <ac:chgData name="Winters, Amber" userId="389caf7d-7f00-408e-a4e9-0c8935e7778a" providerId="ADAL" clId="{D949DDB9-22A2-4E8A-8954-C9F07EF3CB33}" dt="2023-10-25T18:59:10.785" v="394"/>
          <ac:picMkLst>
            <pc:docMk/>
            <pc:sldMk cId="2967141279" sldId="1251"/>
            <ac:picMk id="33" creationId="{DF614EE7-9090-9F83-74D6-0D6B23B35CD5}"/>
          </ac:picMkLst>
        </pc:picChg>
        <pc:picChg chg="mod">
          <ac:chgData name="Winters, Amber" userId="389caf7d-7f00-408e-a4e9-0c8935e7778a" providerId="ADAL" clId="{D949DDB9-22A2-4E8A-8954-C9F07EF3CB33}" dt="2023-10-25T18:59:10.785" v="394"/>
          <ac:picMkLst>
            <pc:docMk/>
            <pc:sldMk cId="2967141279" sldId="1251"/>
            <ac:picMk id="34" creationId="{8EF0BECE-3FE3-B299-1C1A-AB5CFDAEA292}"/>
          </ac:picMkLst>
        </pc:picChg>
      </pc:sldChg>
      <pc:sldChg chg="addSp delSp modSp mod delAnim modShow modNotesTx">
        <pc:chgData name="Winters, Amber" userId="389caf7d-7f00-408e-a4e9-0c8935e7778a" providerId="ADAL" clId="{D949DDB9-22A2-4E8A-8954-C9F07EF3CB33}" dt="2023-10-31T14:54:09.626" v="11410" actId="478"/>
        <pc:sldMkLst>
          <pc:docMk/>
          <pc:sldMk cId="1318886483" sldId="1252"/>
        </pc:sldMkLst>
        <pc:spChg chg="del">
          <ac:chgData name="Winters, Amber" userId="389caf7d-7f00-408e-a4e9-0c8935e7778a" providerId="ADAL" clId="{D949DDB9-22A2-4E8A-8954-C9F07EF3CB33}" dt="2023-10-31T14:54:09.626" v="11410" actId="478"/>
          <ac:spMkLst>
            <pc:docMk/>
            <pc:sldMk cId="1318886483" sldId="1252"/>
            <ac:spMk id="3" creationId="{AB5D2BA7-0C1B-6A62-5AEC-D4B024DBAE2A}"/>
          </ac:spMkLst>
        </pc:spChg>
        <pc:spChg chg="mod">
          <ac:chgData name="Winters, Amber" userId="389caf7d-7f00-408e-a4e9-0c8935e7778a" providerId="ADAL" clId="{D949DDB9-22A2-4E8A-8954-C9F07EF3CB33}" dt="2023-10-26T17:02:19.176" v="947"/>
          <ac:spMkLst>
            <pc:docMk/>
            <pc:sldMk cId="1318886483" sldId="1252"/>
            <ac:spMk id="4" creationId="{0C6EEEE4-6D16-4DD7-6DCE-565043A6E7E2}"/>
          </ac:spMkLst>
        </pc:spChg>
        <pc:spChg chg="mod">
          <ac:chgData name="Winters, Amber" userId="389caf7d-7f00-408e-a4e9-0c8935e7778a" providerId="ADAL" clId="{D949DDB9-22A2-4E8A-8954-C9F07EF3CB33}" dt="2023-10-26T17:02:36.839" v="949"/>
          <ac:spMkLst>
            <pc:docMk/>
            <pc:sldMk cId="1318886483" sldId="1252"/>
            <ac:spMk id="17" creationId="{22B0140B-CD6F-8F86-3309-85A98C9C670D}"/>
          </ac:spMkLst>
        </pc:spChg>
        <pc:spChg chg="mod">
          <ac:chgData name="Winters, Amber" userId="389caf7d-7f00-408e-a4e9-0c8935e7778a" providerId="ADAL" clId="{D949DDB9-22A2-4E8A-8954-C9F07EF3CB33}" dt="2023-10-26T17:02:36.839" v="949"/>
          <ac:spMkLst>
            <pc:docMk/>
            <pc:sldMk cId="1318886483" sldId="1252"/>
            <ac:spMk id="20" creationId="{C7D4A64D-870F-BA6B-90B5-529C9B83625F}"/>
          </ac:spMkLst>
        </pc:spChg>
        <pc:grpChg chg="add mod">
          <ac:chgData name="Winters, Amber" userId="389caf7d-7f00-408e-a4e9-0c8935e7778a" providerId="ADAL" clId="{D949DDB9-22A2-4E8A-8954-C9F07EF3CB33}" dt="2023-10-26T17:02:36.839" v="949"/>
          <ac:grpSpMkLst>
            <pc:docMk/>
            <pc:sldMk cId="1318886483" sldId="1252"/>
            <ac:grpSpMk id="8" creationId="{3C4D2C12-6DC0-0297-5AA5-CE2EE5B7B96C}"/>
          </ac:grpSpMkLst>
        </pc:grpChg>
        <pc:grpChg chg="del">
          <ac:chgData name="Winters, Amber" userId="389caf7d-7f00-408e-a4e9-0c8935e7778a" providerId="ADAL" clId="{D949DDB9-22A2-4E8A-8954-C9F07EF3CB33}" dt="2023-10-26T17:02:02.096" v="943" actId="478"/>
          <ac:grpSpMkLst>
            <pc:docMk/>
            <pc:sldMk cId="1318886483" sldId="1252"/>
            <ac:grpSpMk id="14" creationId="{530A1C69-D299-E008-B2B9-30D0ADFCA509}"/>
          </ac:grpSpMkLst>
        </pc:grpChg>
        <pc:grpChg chg="del">
          <ac:chgData name="Winters, Amber" userId="389caf7d-7f00-408e-a4e9-0c8935e7778a" providerId="ADAL" clId="{D949DDB9-22A2-4E8A-8954-C9F07EF3CB33}" dt="2023-10-26T17:02:06.149" v="945" actId="478"/>
          <ac:grpSpMkLst>
            <pc:docMk/>
            <pc:sldMk cId="1318886483" sldId="1252"/>
            <ac:grpSpMk id="15" creationId="{AD7B5B9F-E650-DB3B-9DC0-A05CBFCB3B0E}"/>
          </ac:grpSpMkLst>
        </pc:grpChg>
        <pc:grpChg chg="del">
          <ac:chgData name="Winters, Amber" userId="389caf7d-7f00-408e-a4e9-0c8935e7778a" providerId="ADAL" clId="{D949DDB9-22A2-4E8A-8954-C9F07EF3CB33}" dt="2023-10-26T17:02:07.952" v="946" actId="478"/>
          <ac:grpSpMkLst>
            <pc:docMk/>
            <pc:sldMk cId="1318886483" sldId="1252"/>
            <ac:grpSpMk id="16" creationId="{C009C360-63BD-EC90-97EC-BEC0C8A6D571}"/>
          </ac:grpSpMkLst>
        </pc:grpChg>
        <pc:grpChg chg="add mod">
          <ac:chgData name="Winters, Amber" userId="389caf7d-7f00-408e-a4e9-0c8935e7778a" providerId="ADAL" clId="{D949DDB9-22A2-4E8A-8954-C9F07EF3CB33}" dt="2023-10-26T17:02:47.918" v="950"/>
          <ac:grpSpMkLst>
            <pc:docMk/>
            <pc:sldMk cId="1318886483" sldId="1252"/>
            <ac:grpSpMk id="23" creationId="{1EC89C31-A82C-BDDE-5590-F81101D16395}"/>
          </ac:grpSpMkLst>
        </pc:grpChg>
        <pc:grpChg chg="del">
          <ac:chgData name="Winters, Amber" userId="389caf7d-7f00-408e-a4e9-0c8935e7778a" providerId="ADAL" clId="{D949DDB9-22A2-4E8A-8954-C9F07EF3CB33}" dt="2023-10-26T17:02:02.757" v="944" actId="478"/>
          <ac:grpSpMkLst>
            <pc:docMk/>
            <pc:sldMk cId="1318886483" sldId="1252"/>
            <ac:grpSpMk id="26" creationId="{8602B2E9-0F3F-3C99-F3EC-43D02A9E07BB}"/>
          </ac:grpSpMkLst>
        </pc:grpChg>
        <pc:picChg chg="mod">
          <ac:chgData name="Winters, Amber" userId="389caf7d-7f00-408e-a4e9-0c8935e7778a" providerId="ADAL" clId="{D949DDB9-22A2-4E8A-8954-C9F07EF3CB33}" dt="2023-10-26T17:02:36.839" v="949"/>
          <ac:picMkLst>
            <pc:docMk/>
            <pc:sldMk cId="1318886483" sldId="1252"/>
            <ac:picMk id="22" creationId="{3D104184-5127-3A24-AEBE-CDE9053E52FD}"/>
          </ac:picMkLst>
        </pc:picChg>
        <pc:picChg chg="mod">
          <ac:chgData name="Winters, Amber" userId="389caf7d-7f00-408e-a4e9-0c8935e7778a" providerId="ADAL" clId="{D949DDB9-22A2-4E8A-8954-C9F07EF3CB33}" dt="2023-10-26T17:02:47.918" v="950"/>
          <ac:picMkLst>
            <pc:docMk/>
            <pc:sldMk cId="1318886483" sldId="1252"/>
            <ac:picMk id="27" creationId="{1EF4852E-EF0B-B8B1-F1B4-F609944A0523}"/>
          </ac:picMkLst>
        </pc:picChg>
        <pc:picChg chg="mod">
          <ac:chgData name="Winters, Amber" userId="389caf7d-7f00-408e-a4e9-0c8935e7778a" providerId="ADAL" clId="{D949DDB9-22A2-4E8A-8954-C9F07EF3CB33}" dt="2023-10-26T17:02:47.918" v="950"/>
          <ac:picMkLst>
            <pc:docMk/>
            <pc:sldMk cId="1318886483" sldId="1252"/>
            <ac:picMk id="28" creationId="{1A11A258-9B28-CB09-C29C-5428221B9E08}"/>
          </ac:picMkLst>
        </pc:picChg>
        <pc:cxnChg chg="mod">
          <ac:chgData name="Winters, Amber" userId="389caf7d-7f00-408e-a4e9-0c8935e7778a" providerId="ADAL" clId="{D949DDB9-22A2-4E8A-8954-C9F07EF3CB33}" dt="2023-10-26T17:02:36.839" v="949"/>
          <ac:cxnSpMkLst>
            <pc:docMk/>
            <pc:sldMk cId="1318886483" sldId="1252"/>
            <ac:cxnSpMk id="18" creationId="{061EAEDF-600A-0544-E5F0-88E6AFB02A97}"/>
          </ac:cxnSpMkLst>
        </pc:cxnChg>
      </pc:sldChg>
      <pc:sldChg chg="addSp delSp modSp add mod modNotesTx">
        <pc:chgData name="Winters, Amber" userId="389caf7d-7f00-408e-a4e9-0c8935e7778a" providerId="ADAL" clId="{D949DDB9-22A2-4E8A-8954-C9F07EF3CB33}" dt="2023-10-31T14:54:04.191" v="11409" actId="478"/>
        <pc:sldMkLst>
          <pc:docMk/>
          <pc:sldMk cId="2035306963" sldId="1253"/>
        </pc:sldMkLst>
        <pc:spChg chg="del">
          <ac:chgData name="Winters, Amber" userId="389caf7d-7f00-408e-a4e9-0c8935e7778a" providerId="ADAL" clId="{D949DDB9-22A2-4E8A-8954-C9F07EF3CB33}" dt="2023-10-31T14:54:04.191" v="11409" actId="478"/>
          <ac:spMkLst>
            <pc:docMk/>
            <pc:sldMk cId="2035306963" sldId="1253"/>
            <ac:spMk id="3" creationId="{AB5D2BA7-0C1B-6A62-5AEC-D4B024DBAE2A}"/>
          </ac:spMkLst>
        </pc:spChg>
        <pc:spChg chg="mod">
          <ac:chgData name="Winters, Amber" userId="389caf7d-7f00-408e-a4e9-0c8935e7778a" providerId="ADAL" clId="{D949DDB9-22A2-4E8A-8954-C9F07EF3CB33}" dt="2023-10-26T17:03:55.833" v="960"/>
          <ac:spMkLst>
            <pc:docMk/>
            <pc:sldMk cId="2035306963" sldId="1253"/>
            <ac:spMk id="5" creationId="{8EFC95EA-AFC5-2F50-C5AE-6E9D49F45513}"/>
          </ac:spMkLst>
        </pc:spChg>
        <pc:spChg chg="mod">
          <ac:chgData name="Winters, Amber" userId="389caf7d-7f00-408e-a4e9-0c8935e7778a" providerId="ADAL" clId="{D949DDB9-22A2-4E8A-8954-C9F07EF3CB33}" dt="2023-10-26T17:03:55.833" v="960"/>
          <ac:spMkLst>
            <pc:docMk/>
            <pc:sldMk cId="2035306963" sldId="1253"/>
            <ac:spMk id="7" creationId="{C1CF73E6-A2B0-EAD9-2846-1502CF3DD278}"/>
          </ac:spMkLst>
        </pc:spChg>
        <pc:spChg chg="mod">
          <ac:chgData name="Winters, Amber" userId="389caf7d-7f00-408e-a4e9-0c8935e7778a" providerId="ADAL" clId="{D949DDB9-22A2-4E8A-8954-C9F07EF3CB33}" dt="2023-10-26T17:04:01.810" v="963"/>
          <ac:spMkLst>
            <pc:docMk/>
            <pc:sldMk cId="2035306963" sldId="1253"/>
            <ac:spMk id="11" creationId="{5CA9DA6D-DD40-CC47-4A3D-C26D164C7A9E}"/>
          </ac:spMkLst>
        </pc:spChg>
        <pc:spChg chg="mod">
          <ac:chgData name="Winters, Amber" userId="389caf7d-7f00-408e-a4e9-0c8935e7778a" providerId="ADAL" clId="{D949DDB9-22A2-4E8A-8954-C9F07EF3CB33}" dt="2023-10-26T17:04:01.810" v="963"/>
          <ac:spMkLst>
            <pc:docMk/>
            <pc:sldMk cId="2035306963" sldId="1253"/>
            <ac:spMk id="13" creationId="{643768E0-5EAC-A2AF-5420-B1D61C6B3B29}"/>
          </ac:spMkLst>
        </pc:spChg>
        <pc:grpChg chg="add del mod">
          <ac:chgData name="Winters, Amber" userId="389caf7d-7f00-408e-a4e9-0c8935e7778a" providerId="ADAL" clId="{D949DDB9-22A2-4E8A-8954-C9F07EF3CB33}" dt="2023-10-26T17:03:58.276" v="961"/>
          <ac:grpSpMkLst>
            <pc:docMk/>
            <pc:sldMk cId="2035306963" sldId="1253"/>
            <ac:grpSpMk id="2" creationId="{47A95188-03B9-F26B-6DBC-3C6F5519731F}"/>
          </ac:grpSpMkLst>
        </pc:grpChg>
        <pc:grpChg chg="del">
          <ac:chgData name="Winters, Amber" userId="389caf7d-7f00-408e-a4e9-0c8935e7778a" providerId="ADAL" clId="{D949DDB9-22A2-4E8A-8954-C9F07EF3CB33}" dt="2023-10-26T17:04:00.527" v="962" actId="478"/>
          <ac:grpSpMkLst>
            <pc:docMk/>
            <pc:sldMk cId="2035306963" sldId="1253"/>
            <ac:grpSpMk id="8" creationId="{3C4D2C12-6DC0-0297-5AA5-CE2EE5B7B96C}"/>
          </ac:grpSpMkLst>
        </pc:grpChg>
        <pc:grpChg chg="add mod">
          <ac:chgData name="Winters, Amber" userId="389caf7d-7f00-408e-a4e9-0c8935e7778a" providerId="ADAL" clId="{D949DDB9-22A2-4E8A-8954-C9F07EF3CB33}" dt="2023-10-26T17:04:01.810" v="963"/>
          <ac:grpSpMkLst>
            <pc:docMk/>
            <pc:sldMk cId="2035306963" sldId="1253"/>
            <ac:grpSpMk id="10" creationId="{FC4F2DFD-9264-A723-65A9-33E7E5E4A5BA}"/>
          </ac:grpSpMkLst>
        </pc:grpChg>
        <pc:grpChg chg="add mod ord">
          <ac:chgData name="Winters, Amber" userId="389caf7d-7f00-408e-a4e9-0c8935e7778a" providerId="ADAL" clId="{D949DDB9-22A2-4E8A-8954-C9F07EF3CB33}" dt="2023-10-26T17:04:12.502" v="965" actId="167"/>
          <ac:grpSpMkLst>
            <pc:docMk/>
            <pc:sldMk cId="2035306963" sldId="1253"/>
            <ac:grpSpMk id="15" creationId="{CF95FB5C-1995-4DA9-3C2E-1589C6B95C3B}"/>
          </ac:grpSpMkLst>
        </pc:grpChg>
        <pc:grpChg chg="del">
          <ac:chgData name="Winters, Amber" userId="389caf7d-7f00-408e-a4e9-0c8935e7778a" providerId="ADAL" clId="{D949DDB9-22A2-4E8A-8954-C9F07EF3CB33}" dt="2023-10-26T17:04:13.901" v="966" actId="478"/>
          <ac:grpSpMkLst>
            <pc:docMk/>
            <pc:sldMk cId="2035306963" sldId="1253"/>
            <ac:grpSpMk id="23" creationId="{1EC89C31-A82C-BDDE-5590-F81101D16395}"/>
          </ac:grpSpMkLst>
        </pc:grpChg>
        <pc:picChg chg="mod">
          <ac:chgData name="Winters, Amber" userId="389caf7d-7f00-408e-a4e9-0c8935e7778a" providerId="ADAL" clId="{D949DDB9-22A2-4E8A-8954-C9F07EF3CB33}" dt="2023-10-26T17:03:55.833" v="960"/>
          <ac:picMkLst>
            <pc:docMk/>
            <pc:sldMk cId="2035306963" sldId="1253"/>
            <ac:picMk id="9" creationId="{1DD66609-E415-0CAD-1A2D-AA223C65A8D3}"/>
          </ac:picMkLst>
        </pc:picChg>
        <pc:picChg chg="mod">
          <ac:chgData name="Winters, Amber" userId="389caf7d-7f00-408e-a4e9-0c8935e7778a" providerId="ADAL" clId="{D949DDB9-22A2-4E8A-8954-C9F07EF3CB33}" dt="2023-10-26T17:04:01.810" v="963"/>
          <ac:picMkLst>
            <pc:docMk/>
            <pc:sldMk cId="2035306963" sldId="1253"/>
            <ac:picMk id="14" creationId="{05041B5E-27F8-C98B-1A82-C04892B64B47}"/>
          </ac:picMkLst>
        </pc:picChg>
        <pc:picChg chg="mod">
          <ac:chgData name="Winters, Amber" userId="389caf7d-7f00-408e-a4e9-0c8935e7778a" providerId="ADAL" clId="{D949DDB9-22A2-4E8A-8954-C9F07EF3CB33}" dt="2023-10-26T17:04:09.430" v="964"/>
          <ac:picMkLst>
            <pc:docMk/>
            <pc:sldMk cId="2035306963" sldId="1253"/>
            <ac:picMk id="16" creationId="{9D900C77-89C9-0B11-CBCF-1BA3CFF60676}"/>
          </ac:picMkLst>
        </pc:picChg>
        <pc:picChg chg="mod">
          <ac:chgData name="Winters, Amber" userId="389caf7d-7f00-408e-a4e9-0c8935e7778a" providerId="ADAL" clId="{D949DDB9-22A2-4E8A-8954-C9F07EF3CB33}" dt="2023-10-26T17:04:09.430" v="964"/>
          <ac:picMkLst>
            <pc:docMk/>
            <pc:sldMk cId="2035306963" sldId="1253"/>
            <ac:picMk id="19" creationId="{1E2CA8EE-AB3A-54F2-9E27-5B2BB9DCF076}"/>
          </ac:picMkLst>
        </pc:picChg>
        <pc:cxnChg chg="mod">
          <ac:chgData name="Winters, Amber" userId="389caf7d-7f00-408e-a4e9-0c8935e7778a" providerId="ADAL" clId="{D949DDB9-22A2-4E8A-8954-C9F07EF3CB33}" dt="2023-10-26T17:03:55.833" v="960"/>
          <ac:cxnSpMkLst>
            <pc:docMk/>
            <pc:sldMk cId="2035306963" sldId="1253"/>
            <ac:cxnSpMk id="6" creationId="{321F39A1-BF16-0F39-BB53-4708AA553A96}"/>
          </ac:cxnSpMkLst>
        </pc:cxnChg>
        <pc:cxnChg chg="mod">
          <ac:chgData name="Winters, Amber" userId="389caf7d-7f00-408e-a4e9-0c8935e7778a" providerId="ADAL" clId="{D949DDB9-22A2-4E8A-8954-C9F07EF3CB33}" dt="2023-10-26T17:04:01.810" v="963"/>
          <ac:cxnSpMkLst>
            <pc:docMk/>
            <pc:sldMk cId="2035306963" sldId="1253"/>
            <ac:cxnSpMk id="12" creationId="{6537CAB5-5F44-EA5F-4776-9873B9C15685}"/>
          </ac:cxnSpMkLst>
        </pc:cxnChg>
      </pc:sldChg>
      <pc:sldChg chg="add del">
        <pc:chgData name="Winters, Amber" userId="389caf7d-7f00-408e-a4e9-0c8935e7778a" providerId="ADAL" clId="{D949DDB9-22A2-4E8A-8954-C9F07EF3CB33}" dt="2023-10-26T17:03:44.241" v="959"/>
        <pc:sldMkLst>
          <pc:docMk/>
          <pc:sldMk cId="1655136132" sldId="1254"/>
        </pc:sldMkLst>
      </pc:sldChg>
      <pc:sldChg chg="addSp delSp modSp mod modNotesTx">
        <pc:chgData name="Winters, Amber" userId="389caf7d-7f00-408e-a4e9-0c8935e7778a" providerId="ADAL" clId="{D949DDB9-22A2-4E8A-8954-C9F07EF3CB33}" dt="2023-10-31T14:53:58.850" v="11408" actId="478"/>
        <pc:sldMkLst>
          <pc:docMk/>
          <pc:sldMk cId="3847284843" sldId="1254"/>
        </pc:sldMkLst>
        <pc:spChg chg="del">
          <ac:chgData name="Winters, Amber" userId="389caf7d-7f00-408e-a4e9-0c8935e7778a" providerId="ADAL" clId="{D949DDB9-22A2-4E8A-8954-C9F07EF3CB33}" dt="2023-10-31T14:53:58.850" v="11408" actId="478"/>
          <ac:spMkLst>
            <pc:docMk/>
            <pc:sldMk cId="3847284843" sldId="1254"/>
            <ac:spMk id="3" creationId="{AB5D2BA7-0C1B-6A62-5AEC-D4B024DBAE2A}"/>
          </ac:spMkLst>
        </pc:spChg>
        <pc:spChg chg="add del">
          <ac:chgData name="Winters, Amber" userId="389caf7d-7f00-408e-a4e9-0c8935e7778a" providerId="ADAL" clId="{D949DDB9-22A2-4E8A-8954-C9F07EF3CB33}" dt="2023-10-26T17:05:12.627" v="975" actId="22"/>
          <ac:spMkLst>
            <pc:docMk/>
            <pc:sldMk cId="3847284843" sldId="1254"/>
            <ac:spMk id="5" creationId="{52C8D723-A9CC-24E4-3D44-10363440B231}"/>
          </ac:spMkLst>
        </pc:spChg>
        <pc:spChg chg="mod">
          <ac:chgData name="Winters, Amber" userId="389caf7d-7f00-408e-a4e9-0c8935e7778a" providerId="ADAL" clId="{D949DDB9-22A2-4E8A-8954-C9F07EF3CB33}" dt="2023-10-26T17:05:17.812" v="976"/>
          <ac:spMkLst>
            <pc:docMk/>
            <pc:sldMk cId="3847284843" sldId="1254"/>
            <ac:spMk id="7" creationId="{4FCC41E7-773E-B6FA-7AF8-515344B67324}"/>
          </ac:spMkLst>
        </pc:spChg>
        <pc:spChg chg="mod">
          <ac:chgData name="Winters, Amber" userId="389caf7d-7f00-408e-a4e9-0c8935e7778a" providerId="ADAL" clId="{D949DDB9-22A2-4E8A-8954-C9F07EF3CB33}" dt="2023-10-26T17:05:17.812" v="976"/>
          <ac:spMkLst>
            <pc:docMk/>
            <pc:sldMk cId="3847284843" sldId="1254"/>
            <ac:spMk id="9" creationId="{6D3400FA-279D-77CF-73DE-02ED82A3E125}"/>
          </ac:spMkLst>
        </pc:spChg>
        <pc:grpChg chg="add mod">
          <ac:chgData name="Winters, Amber" userId="389caf7d-7f00-408e-a4e9-0c8935e7778a" providerId="ADAL" clId="{D949DDB9-22A2-4E8A-8954-C9F07EF3CB33}" dt="2023-10-26T17:05:17.812" v="976"/>
          <ac:grpSpMkLst>
            <pc:docMk/>
            <pc:sldMk cId="3847284843" sldId="1254"/>
            <ac:grpSpMk id="6" creationId="{3B08E5A5-D0DD-15CF-CFE0-E2638946C63D}"/>
          </ac:grpSpMkLst>
        </pc:grpChg>
        <pc:grpChg chg="del">
          <ac:chgData name="Winters, Amber" userId="389caf7d-7f00-408e-a4e9-0c8935e7778a" providerId="ADAL" clId="{D949DDB9-22A2-4E8A-8954-C9F07EF3CB33}" dt="2023-10-26T17:05:09.908" v="973" actId="478"/>
          <ac:grpSpMkLst>
            <pc:docMk/>
            <pc:sldMk cId="3847284843" sldId="1254"/>
            <ac:grpSpMk id="10" creationId="{FC4F2DFD-9264-A723-65A9-33E7E5E4A5BA}"/>
          </ac:grpSpMkLst>
        </pc:grpChg>
        <pc:grpChg chg="del">
          <ac:chgData name="Winters, Amber" userId="389caf7d-7f00-408e-a4e9-0c8935e7778a" providerId="ADAL" clId="{D949DDB9-22A2-4E8A-8954-C9F07EF3CB33}" dt="2023-10-26T17:05:27.094" v="978" actId="478"/>
          <ac:grpSpMkLst>
            <pc:docMk/>
            <pc:sldMk cId="3847284843" sldId="1254"/>
            <ac:grpSpMk id="15" creationId="{CF95FB5C-1995-4DA9-3C2E-1589C6B95C3B}"/>
          </ac:grpSpMkLst>
        </pc:grpChg>
        <pc:picChg chg="mod">
          <ac:chgData name="Winters, Amber" userId="389caf7d-7f00-408e-a4e9-0c8935e7778a" providerId="ADAL" clId="{D949DDB9-22A2-4E8A-8954-C9F07EF3CB33}" dt="2023-10-26T17:05:17.812" v="976"/>
          <ac:picMkLst>
            <pc:docMk/>
            <pc:sldMk cId="3847284843" sldId="1254"/>
            <ac:picMk id="17" creationId="{26AB1337-6FA3-AD06-2F7A-895750C12C12}"/>
          </ac:picMkLst>
        </pc:picChg>
        <pc:picChg chg="add mod">
          <ac:chgData name="Winters, Amber" userId="389caf7d-7f00-408e-a4e9-0c8935e7778a" providerId="ADAL" clId="{D949DDB9-22A2-4E8A-8954-C9F07EF3CB33}" dt="2023-10-26T17:05:31.323" v="979" actId="1076"/>
          <ac:picMkLst>
            <pc:docMk/>
            <pc:sldMk cId="3847284843" sldId="1254"/>
            <ac:picMk id="18" creationId="{A686B529-99F9-A489-333E-843090E8DA5D}"/>
          </ac:picMkLst>
        </pc:picChg>
        <pc:cxnChg chg="mod">
          <ac:chgData name="Winters, Amber" userId="389caf7d-7f00-408e-a4e9-0c8935e7778a" providerId="ADAL" clId="{D949DDB9-22A2-4E8A-8954-C9F07EF3CB33}" dt="2023-10-26T17:05:17.812" v="976"/>
          <ac:cxnSpMkLst>
            <pc:docMk/>
            <pc:sldMk cId="3847284843" sldId="1254"/>
            <ac:cxnSpMk id="8" creationId="{DF401886-546E-67FC-0369-E899595808C9}"/>
          </ac:cxnSpMkLst>
        </pc:cxnChg>
      </pc:sldChg>
      <pc:sldChg chg="addSp delSp modSp mod modNotesTx">
        <pc:chgData name="Winters, Amber" userId="389caf7d-7f00-408e-a4e9-0c8935e7778a" providerId="ADAL" clId="{D949DDB9-22A2-4E8A-8954-C9F07EF3CB33}" dt="2023-10-31T14:53:55.721" v="11407" actId="478"/>
        <pc:sldMkLst>
          <pc:docMk/>
          <pc:sldMk cId="915914386" sldId="1255"/>
        </pc:sldMkLst>
        <pc:spChg chg="del">
          <ac:chgData name="Winters, Amber" userId="389caf7d-7f00-408e-a4e9-0c8935e7778a" providerId="ADAL" clId="{D949DDB9-22A2-4E8A-8954-C9F07EF3CB33}" dt="2023-10-31T14:53:55.721" v="11407" actId="478"/>
          <ac:spMkLst>
            <pc:docMk/>
            <pc:sldMk cId="915914386" sldId="1255"/>
            <ac:spMk id="3" creationId="{AB5D2BA7-0C1B-6A62-5AEC-D4B024DBAE2A}"/>
          </ac:spMkLst>
        </pc:spChg>
        <pc:spChg chg="mod">
          <ac:chgData name="Winters, Amber" userId="389caf7d-7f00-408e-a4e9-0c8935e7778a" providerId="ADAL" clId="{D949DDB9-22A2-4E8A-8954-C9F07EF3CB33}" dt="2023-10-26T17:06:11.424" v="984"/>
          <ac:spMkLst>
            <pc:docMk/>
            <pc:sldMk cId="915914386" sldId="1255"/>
            <ac:spMk id="5" creationId="{1ABAEB38-6C73-D24D-959E-C3302C5885B7}"/>
          </ac:spMkLst>
        </pc:spChg>
        <pc:spChg chg="mod">
          <ac:chgData name="Winters, Amber" userId="389caf7d-7f00-408e-a4e9-0c8935e7778a" providerId="ADAL" clId="{D949DDB9-22A2-4E8A-8954-C9F07EF3CB33}" dt="2023-10-26T17:06:11.424" v="984"/>
          <ac:spMkLst>
            <pc:docMk/>
            <pc:sldMk cId="915914386" sldId="1255"/>
            <ac:spMk id="11" creationId="{C1681884-F78E-4B95-ACA8-FE462D39DA30}"/>
          </ac:spMkLst>
        </pc:spChg>
        <pc:grpChg chg="add mod">
          <ac:chgData name="Winters, Amber" userId="389caf7d-7f00-408e-a4e9-0c8935e7778a" providerId="ADAL" clId="{D949DDB9-22A2-4E8A-8954-C9F07EF3CB33}" dt="2023-10-26T17:06:11.424" v="984"/>
          <ac:grpSpMkLst>
            <pc:docMk/>
            <pc:sldMk cId="915914386" sldId="1255"/>
            <ac:grpSpMk id="2" creationId="{EB2AD640-ED13-3C69-38A0-E311CDB0E309}"/>
          </ac:grpSpMkLst>
        </pc:grpChg>
        <pc:grpChg chg="del">
          <ac:chgData name="Winters, Amber" userId="389caf7d-7f00-408e-a4e9-0c8935e7778a" providerId="ADAL" clId="{D949DDB9-22A2-4E8A-8954-C9F07EF3CB33}" dt="2023-10-26T17:06:09.426" v="983" actId="478"/>
          <ac:grpSpMkLst>
            <pc:docMk/>
            <pc:sldMk cId="915914386" sldId="1255"/>
            <ac:grpSpMk id="6" creationId="{3B08E5A5-D0DD-15CF-CFE0-E2638946C63D}"/>
          </ac:grpSpMkLst>
        </pc:grpChg>
        <pc:grpChg chg="add mod">
          <ac:chgData name="Winters, Amber" userId="389caf7d-7f00-408e-a4e9-0c8935e7778a" providerId="ADAL" clId="{D949DDB9-22A2-4E8A-8954-C9F07EF3CB33}" dt="2023-10-26T17:06:18.109" v="985"/>
          <ac:grpSpMkLst>
            <pc:docMk/>
            <pc:sldMk cId="915914386" sldId="1255"/>
            <ac:grpSpMk id="13" creationId="{A6EEA904-5D8D-EDAB-BB22-D30964CF6020}"/>
          </ac:grpSpMkLst>
        </pc:grpChg>
        <pc:picChg chg="mod">
          <ac:chgData name="Winters, Amber" userId="389caf7d-7f00-408e-a4e9-0c8935e7778a" providerId="ADAL" clId="{D949DDB9-22A2-4E8A-8954-C9F07EF3CB33}" dt="2023-10-26T17:06:11.424" v="984"/>
          <ac:picMkLst>
            <pc:docMk/>
            <pc:sldMk cId="915914386" sldId="1255"/>
            <ac:picMk id="12" creationId="{ADF76400-56BF-FFEB-48BF-FA5349F86026}"/>
          </ac:picMkLst>
        </pc:picChg>
        <pc:picChg chg="mod">
          <ac:chgData name="Winters, Amber" userId="389caf7d-7f00-408e-a4e9-0c8935e7778a" providerId="ADAL" clId="{D949DDB9-22A2-4E8A-8954-C9F07EF3CB33}" dt="2023-10-26T17:06:18.109" v="985"/>
          <ac:picMkLst>
            <pc:docMk/>
            <pc:sldMk cId="915914386" sldId="1255"/>
            <ac:picMk id="14" creationId="{2FC5C850-D5B3-D380-81CF-1AA6F52E2161}"/>
          </ac:picMkLst>
        </pc:picChg>
        <pc:picChg chg="mod">
          <ac:chgData name="Winters, Amber" userId="389caf7d-7f00-408e-a4e9-0c8935e7778a" providerId="ADAL" clId="{D949DDB9-22A2-4E8A-8954-C9F07EF3CB33}" dt="2023-10-26T17:06:18.109" v="985"/>
          <ac:picMkLst>
            <pc:docMk/>
            <pc:sldMk cId="915914386" sldId="1255"/>
            <ac:picMk id="15" creationId="{CEEE6D9F-0798-70F4-C119-648F283EAF46}"/>
          </ac:picMkLst>
        </pc:picChg>
        <pc:picChg chg="del">
          <ac:chgData name="Winters, Amber" userId="389caf7d-7f00-408e-a4e9-0c8935e7778a" providerId="ADAL" clId="{D949DDB9-22A2-4E8A-8954-C9F07EF3CB33}" dt="2023-10-26T17:06:20.585" v="986" actId="478"/>
          <ac:picMkLst>
            <pc:docMk/>
            <pc:sldMk cId="915914386" sldId="1255"/>
            <ac:picMk id="18" creationId="{A686B529-99F9-A489-333E-843090E8DA5D}"/>
          </ac:picMkLst>
        </pc:picChg>
        <pc:cxnChg chg="mod">
          <ac:chgData name="Winters, Amber" userId="389caf7d-7f00-408e-a4e9-0c8935e7778a" providerId="ADAL" clId="{D949DDB9-22A2-4E8A-8954-C9F07EF3CB33}" dt="2023-10-26T17:06:11.424" v="984"/>
          <ac:cxnSpMkLst>
            <pc:docMk/>
            <pc:sldMk cId="915914386" sldId="1255"/>
            <ac:cxnSpMk id="10" creationId="{543E91DA-B572-3377-0373-438CA9158706}"/>
          </ac:cxnSpMkLst>
        </pc:cxnChg>
      </pc:sldChg>
      <pc:sldChg chg="addSp delSp modSp mod modNotesTx">
        <pc:chgData name="Winters, Amber" userId="389caf7d-7f00-408e-a4e9-0c8935e7778a" providerId="ADAL" clId="{D949DDB9-22A2-4E8A-8954-C9F07EF3CB33}" dt="2023-10-31T14:53:52.751" v="11406" actId="478"/>
        <pc:sldMkLst>
          <pc:docMk/>
          <pc:sldMk cId="364186052" sldId="1256"/>
        </pc:sldMkLst>
        <pc:spChg chg="del">
          <ac:chgData name="Winters, Amber" userId="389caf7d-7f00-408e-a4e9-0c8935e7778a" providerId="ADAL" clId="{D949DDB9-22A2-4E8A-8954-C9F07EF3CB33}" dt="2023-10-31T14:53:52.751" v="11406" actId="478"/>
          <ac:spMkLst>
            <pc:docMk/>
            <pc:sldMk cId="364186052" sldId="1256"/>
            <ac:spMk id="3" creationId="{AB5D2BA7-0C1B-6A62-5AEC-D4B024DBAE2A}"/>
          </ac:spMkLst>
        </pc:spChg>
        <pc:spChg chg="mod">
          <ac:chgData name="Winters, Amber" userId="389caf7d-7f00-408e-a4e9-0c8935e7778a" providerId="ADAL" clId="{D949DDB9-22A2-4E8A-8954-C9F07EF3CB33}" dt="2023-10-26T17:06:48.821" v="994" actId="20577"/>
          <ac:spMkLst>
            <pc:docMk/>
            <pc:sldMk cId="364186052" sldId="1256"/>
            <ac:spMk id="4" creationId="{0C6EEEE4-6D16-4DD7-6DCE-565043A6E7E2}"/>
          </ac:spMkLst>
        </pc:spChg>
        <pc:spChg chg="mod">
          <ac:chgData name="Winters, Amber" userId="389caf7d-7f00-408e-a4e9-0c8935e7778a" providerId="ADAL" clId="{D949DDB9-22A2-4E8A-8954-C9F07EF3CB33}" dt="2023-10-26T17:07:42.885" v="1009"/>
          <ac:spMkLst>
            <pc:docMk/>
            <pc:sldMk cId="364186052" sldId="1256"/>
            <ac:spMk id="8" creationId="{6A2285BE-7203-8366-B158-4F70B310D367}"/>
          </ac:spMkLst>
        </pc:spChg>
        <pc:spChg chg="mod">
          <ac:chgData name="Winters, Amber" userId="389caf7d-7f00-408e-a4e9-0c8935e7778a" providerId="ADAL" clId="{D949DDB9-22A2-4E8A-8954-C9F07EF3CB33}" dt="2023-10-26T17:07:42.885" v="1009"/>
          <ac:spMkLst>
            <pc:docMk/>
            <pc:sldMk cId="364186052" sldId="1256"/>
            <ac:spMk id="16" creationId="{701C4BCE-B773-F8C8-FE8C-9B4D73F5DA30}"/>
          </ac:spMkLst>
        </pc:spChg>
        <pc:grpChg chg="del">
          <ac:chgData name="Winters, Amber" userId="389caf7d-7f00-408e-a4e9-0c8935e7778a" providerId="ADAL" clId="{D949DDB9-22A2-4E8A-8954-C9F07EF3CB33}" dt="2023-10-26T17:07:41.659" v="1008" actId="478"/>
          <ac:grpSpMkLst>
            <pc:docMk/>
            <pc:sldMk cId="364186052" sldId="1256"/>
            <ac:grpSpMk id="2" creationId="{EB2AD640-ED13-3C69-38A0-E311CDB0E309}"/>
          </ac:grpSpMkLst>
        </pc:grpChg>
        <pc:grpChg chg="add mod">
          <ac:chgData name="Winters, Amber" userId="389caf7d-7f00-408e-a4e9-0c8935e7778a" providerId="ADAL" clId="{D949DDB9-22A2-4E8A-8954-C9F07EF3CB33}" dt="2023-10-26T17:07:42.885" v="1009"/>
          <ac:grpSpMkLst>
            <pc:docMk/>
            <pc:sldMk cId="364186052" sldId="1256"/>
            <ac:grpSpMk id="6" creationId="{A861A083-5F49-374D-4876-A243C1BB808D}"/>
          </ac:grpSpMkLst>
        </pc:grpChg>
        <pc:grpChg chg="del">
          <ac:chgData name="Winters, Amber" userId="389caf7d-7f00-408e-a4e9-0c8935e7778a" providerId="ADAL" clId="{D949DDB9-22A2-4E8A-8954-C9F07EF3CB33}" dt="2023-10-26T17:07:54.876" v="1012" actId="478"/>
          <ac:grpSpMkLst>
            <pc:docMk/>
            <pc:sldMk cId="364186052" sldId="1256"/>
            <ac:grpSpMk id="13" creationId="{A6EEA904-5D8D-EDAB-BB22-D30964CF6020}"/>
          </ac:grpSpMkLst>
        </pc:grpChg>
        <pc:grpChg chg="add mod ord">
          <ac:chgData name="Winters, Amber" userId="389caf7d-7f00-408e-a4e9-0c8935e7778a" providerId="ADAL" clId="{D949DDB9-22A2-4E8A-8954-C9F07EF3CB33}" dt="2023-10-26T17:07:53.422" v="1011" actId="167"/>
          <ac:grpSpMkLst>
            <pc:docMk/>
            <pc:sldMk cId="364186052" sldId="1256"/>
            <ac:grpSpMk id="17" creationId="{0DBD60F2-3407-E979-1D0E-0CA893569831}"/>
          </ac:grpSpMkLst>
        </pc:grpChg>
        <pc:picChg chg="mod">
          <ac:chgData name="Winters, Amber" userId="389caf7d-7f00-408e-a4e9-0c8935e7778a" providerId="ADAL" clId="{D949DDB9-22A2-4E8A-8954-C9F07EF3CB33}" dt="2023-10-26T17:07:42.885" v="1009"/>
          <ac:picMkLst>
            <pc:docMk/>
            <pc:sldMk cId="364186052" sldId="1256"/>
            <ac:picMk id="7" creationId="{BF18F9FA-83C9-C897-0696-29A94F44E6D2}"/>
          </ac:picMkLst>
        </pc:picChg>
        <pc:picChg chg="mod">
          <ac:chgData name="Winters, Amber" userId="389caf7d-7f00-408e-a4e9-0c8935e7778a" providerId="ADAL" clId="{D949DDB9-22A2-4E8A-8954-C9F07EF3CB33}" dt="2023-10-26T17:07:48.252" v="1010"/>
          <ac:picMkLst>
            <pc:docMk/>
            <pc:sldMk cId="364186052" sldId="1256"/>
            <ac:picMk id="18" creationId="{0C933464-9682-86C8-6BBB-303E1EE88278}"/>
          </ac:picMkLst>
        </pc:picChg>
        <pc:picChg chg="mod">
          <ac:chgData name="Winters, Amber" userId="389caf7d-7f00-408e-a4e9-0c8935e7778a" providerId="ADAL" clId="{D949DDB9-22A2-4E8A-8954-C9F07EF3CB33}" dt="2023-10-26T17:07:48.252" v="1010"/>
          <ac:picMkLst>
            <pc:docMk/>
            <pc:sldMk cId="364186052" sldId="1256"/>
            <ac:picMk id="19" creationId="{37208E06-493F-91C5-8C91-5386A2FB53FE}"/>
          </ac:picMkLst>
        </pc:picChg>
        <pc:cxnChg chg="mod">
          <ac:chgData name="Winters, Amber" userId="389caf7d-7f00-408e-a4e9-0c8935e7778a" providerId="ADAL" clId="{D949DDB9-22A2-4E8A-8954-C9F07EF3CB33}" dt="2023-10-26T17:07:42.885" v="1009"/>
          <ac:cxnSpMkLst>
            <pc:docMk/>
            <pc:sldMk cId="364186052" sldId="1256"/>
            <ac:cxnSpMk id="9" creationId="{A4AE2A86-6FC3-5F17-5800-2F6BE22B482C}"/>
          </ac:cxnSpMkLst>
        </pc:cxnChg>
      </pc:sldChg>
      <pc:sldChg chg="addSp delSp modSp mod modNotesTx">
        <pc:chgData name="Winters, Amber" userId="389caf7d-7f00-408e-a4e9-0c8935e7778a" providerId="ADAL" clId="{D949DDB9-22A2-4E8A-8954-C9F07EF3CB33}" dt="2023-10-31T14:53:50.194" v="11405" actId="478"/>
        <pc:sldMkLst>
          <pc:docMk/>
          <pc:sldMk cId="232852691" sldId="1257"/>
        </pc:sldMkLst>
        <pc:spChg chg="del">
          <ac:chgData name="Winters, Amber" userId="389caf7d-7f00-408e-a4e9-0c8935e7778a" providerId="ADAL" clId="{D949DDB9-22A2-4E8A-8954-C9F07EF3CB33}" dt="2023-10-31T14:53:50.194" v="11405" actId="478"/>
          <ac:spMkLst>
            <pc:docMk/>
            <pc:sldMk cId="232852691" sldId="1257"/>
            <ac:spMk id="3" creationId="{AB5D2BA7-0C1B-6A62-5AEC-D4B024DBAE2A}"/>
          </ac:spMkLst>
        </pc:spChg>
        <pc:spChg chg="mod">
          <ac:chgData name="Winters, Amber" userId="389caf7d-7f00-408e-a4e9-0c8935e7778a" providerId="ADAL" clId="{D949DDB9-22A2-4E8A-8954-C9F07EF3CB33}" dt="2023-10-26T17:09:35.818" v="1019"/>
          <ac:spMkLst>
            <pc:docMk/>
            <pc:sldMk cId="232852691" sldId="1257"/>
            <ac:spMk id="10" creationId="{5EB82D68-64E5-AEFE-8154-8F26488287B0}"/>
          </ac:spMkLst>
        </pc:spChg>
        <pc:spChg chg="mod">
          <ac:chgData name="Winters, Amber" userId="389caf7d-7f00-408e-a4e9-0c8935e7778a" providerId="ADAL" clId="{D949DDB9-22A2-4E8A-8954-C9F07EF3CB33}" dt="2023-10-26T17:09:35.818" v="1019"/>
          <ac:spMkLst>
            <pc:docMk/>
            <pc:sldMk cId="232852691" sldId="1257"/>
            <ac:spMk id="12" creationId="{D30387DE-3028-E226-43E5-6FD58353691D}"/>
          </ac:spMkLst>
        </pc:spChg>
        <pc:grpChg chg="add mod">
          <ac:chgData name="Winters, Amber" userId="389caf7d-7f00-408e-a4e9-0c8935e7778a" providerId="ADAL" clId="{D949DDB9-22A2-4E8A-8954-C9F07EF3CB33}" dt="2023-10-26T17:09:35.818" v="1019"/>
          <ac:grpSpMkLst>
            <pc:docMk/>
            <pc:sldMk cId="232852691" sldId="1257"/>
            <ac:grpSpMk id="2" creationId="{E6A8E4E5-385E-70C2-22BF-FAB639E2317A}"/>
          </ac:grpSpMkLst>
        </pc:grpChg>
        <pc:grpChg chg="del">
          <ac:chgData name="Winters, Amber" userId="389caf7d-7f00-408e-a4e9-0c8935e7778a" providerId="ADAL" clId="{D949DDB9-22A2-4E8A-8954-C9F07EF3CB33}" dt="2023-10-26T17:09:34.183" v="1018" actId="478"/>
          <ac:grpSpMkLst>
            <pc:docMk/>
            <pc:sldMk cId="232852691" sldId="1257"/>
            <ac:grpSpMk id="6" creationId="{A861A083-5F49-374D-4876-A243C1BB808D}"/>
          </ac:grpSpMkLst>
        </pc:grpChg>
        <pc:grpChg chg="del">
          <ac:chgData name="Winters, Amber" userId="389caf7d-7f00-408e-a4e9-0c8935e7778a" providerId="ADAL" clId="{D949DDB9-22A2-4E8A-8954-C9F07EF3CB33}" dt="2023-10-26T17:09:48.523" v="1021" actId="478"/>
          <ac:grpSpMkLst>
            <pc:docMk/>
            <pc:sldMk cId="232852691" sldId="1257"/>
            <ac:grpSpMk id="17" creationId="{0DBD60F2-3407-E979-1D0E-0CA893569831}"/>
          </ac:grpSpMkLst>
        </pc:grpChg>
        <pc:picChg chg="mod">
          <ac:chgData name="Winters, Amber" userId="389caf7d-7f00-408e-a4e9-0c8935e7778a" providerId="ADAL" clId="{D949DDB9-22A2-4E8A-8954-C9F07EF3CB33}" dt="2023-10-26T17:09:35.818" v="1019"/>
          <ac:picMkLst>
            <pc:docMk/>
            <pc:sldMk cId="232852691" sldId="1257"/>
            <ac:picMk id="5" creationId="{8D814B7A-076C-3E26-970A-1B2FA21FE1A7}"/>
          </ac:picMkLst>
        </pc:picChg>
        <pc:picChg chg="add mod">
          <ac:chgData name="Winters, Amber" userId="389caf7d-7f00-408e-a4e9-0c8935e7778a" providerId="ADAL" clId="{D949DDB9-22A2-4E8A-8954-C9F07EF3CB33}" dt="2023-10-26T17:09:46.684" v="1020"/>
          <ac:picMkLst>
            <pc:docMk/>
            <pc:sldMk cId="232852691" sldId="1257"/>
            <ac:picMk id="13" creationId="{CD55DB1C-E032-BDE5-6457-E67FDD4BAD0B}"/>
          </ac:picMkLst>
        </pc:picChg>
        <pc:cxnChg chg="mod">
          <ac:chgData name="Winters, Amber" userId="389caf7d-7f00-408e-a4e9-0c8935e7778a" providerId="ADAL" clId="{D949DDB9-22A2-4E8A-8954-C9F07EF3CB33}" dt="2023-10-26T17:09:35.818" v="1019"/>
          <ac:cxnSpMkLst>
            <pc:docMk/>
            <pc:sldMk cId="232852691" sldId="1257"/>
            <ac:cxnSpMk id="11" creationId="{C7369977-4677-A1C0-F389-00FAEFEB25B3}"/>
          </ac:cxnSpMkLst>
        </pc:cxnChg>
      </pc:sldChg>
      <pc:sldChg chg="addSp delSp modSp add mod modNotesTx">
        <pc:chgData name="Winters, Amber" userId="389caf7d-7f00-408e-a4e9-0c8935e7778a" providerId="ADAL" clId="{D949DDB9-22A2-4E8A-8954-C9F07EF3CB33}" dt="2023-10-31T14:53:47.749" v="11404" actId="478"/>
        <pc:sldMkLst>
          <pc:docMk/>
          <pc:sldMk cId="1412042605" sldId="1258"/>
        </pc:sldMkLst>
        <pc:spChg chg="del">
          <ac:chgData name="Winters, Amber" userId="389caf7d-7f00-408e-a4e9-0c8935e7778a" providerId="ADAL" clId="{D949DDB9-22A2-4E8A-8954-C9F07EF3CB33}" dt="2023-10-31T14:53:47.749" v="11404" actId="478"/>
          <ac:spMkLst>
            <pc:docMk/>
            <pc:sldMk cId="1412042605" sldId="1258"/>
            <ac:spMk id="3" creationId="{AB5D2BA7-0C1B-6A62-5AEC-D4B024DBAE2A}"/>
          </ac:spMkLst>
        </pc:spChg>
        <pc:spChg chg="mod">
          <ac:chgData name="Winters, Amber" userId="389caf7d-7f00-408e-a4e9-0c8935e7778a" providerId="ADAL" clId="{D949DDB9-22A2-4E8A-8954-C9F07EF3CB33}" dt="2023-10-26T17:10:45.347" v="1029"/>
          <ac:spMkLst>
            <pc:docMk/>
            <pc:sldMk cId="1412042605" sldId="1258"/>
            <ac:spMk id="7" creationId="{30230FF3-211D-08EC-AD48-D71D3BFBDDD1}"/>
          </ac:spMkLst>
        </pc:spChg>
        <pc:spChg chg="mod">
          <ac:chgData name="Winters, Amber" userId="389caf7d-7f00-408e-a4e9-0c8935e7778a" providerId="ADAL" clId="{D949DDB9-22A2-4E8A-8954-C9F07EF3CB33}" dt="2023-10-26T17:10:45.347" v="1029"/>
          <ac:spMkLst>
            <pc:docMk/>
            <pc:sldMk cId="1412042605" sldId="1258"/>
            <ac:spMk id="9" creationId="{8D0F3130-2AFE-217F-AA66-8C868C21E227}"/>
          </ac:spMkLst>
        </pc:spChg>
        <pc:spChg chg="mod">
          <ac:chgData name="Winters, Amber" userId="389caf7d-7f00-408e-a4e9-0c8935e7778a" providerId="ADAL" clId="{D949DDB9-22A2-4E8A-8954-C9F07EF3CB33}" dt="2023-10-26T17:10:53.357" v="1030"/>
          <ac:spMkLst>
            <pc:docMk/>
            <pc:sldMk cId="1412042605" sldId="1258"/>
            <ac:spMk id="17" creationId="{65046608-5640-3B55-2EDE-7EA701AC7EEF}"/>
          </ac:spMkLst>
        </pc:spChg>
        <pc:grpChg chg="del">
          <ac:chgData name="Winters, Amber" userId="389caf7d-7f00-408e-a4e9-0c8935e7778a" providerId="ADAL" clId="{D949DDB9-22A2-4E8A-8954-C9F07EF3CB33}" dt="2023-10-26T17:10:35.919" v="1026" actId="478"/>
          <ac:grpSpMkLst>
            <pc:docMk/>
            <pc:sldMk cId="1412042605" sldId="1258"/>
            <ac:grpSpMk id="2" creationId="{E6A8E4E5-385E-70C2-22BF-FAB639E2317A}"/>
          </ac:grpSpMkLst>
        </pc:grpChg>
        <pc:grpChg chg="add mod">
          <ac:chgData name="Winters, Amber" userId="389caf7d-7f00-408e-a4e9-0c8935e7778a" providerId="ADAL" clId="{D949DDB9-22A2-4E8A-8954-C9F07EF3CB33}" dt="2023-10-26T17:10:45.347" v="1029"/>
          <ac:grpSpMkLst>
            <pc:docMk/>
            <pc:sldMk cId="1412042605" sldId="1258"/>
            <ac:grpSpMk id="6" creationId="{64253E02-F3D9-C6E1-3046-BBE82F7DCF42}"/>
          </ac:grpSpMkLst>
        </pc:grpChg>
        <pc:grpChg chg="add mod ord">
          <ac:chgData name="Winters, Amber" userId="389caf7d-7f00-408e-a4e9-0c8935e7778a" providerId="ADAL" clId="{D949DDB9-22A2-4E8A-8954-C9F07EF3CB33}" dt="2023-10-26T17:10:56.714" v="1031" actId="167"/>
          <ac:grpSpMkLst>
            <pc:docMk/>
            <pc:sldMk cId="1412042605" sldId="1258"/>
            <ac:grpSpMk id="15" creationId="{EE449836-3C2D-D56A-C6F7-8DFCCD019FB4}"/>
          </ac:grpSpMkLst>
        </pc:grpChg>
        <pc:picChg chg="del">
          <ac:chgData name="Winters, Amber" userId="389caf7d-7f00-408e-a4e9-0c8935e7778a" providerId="ADAL" clId="{D949DDB9-22A2-4E8A-8954-C9F07EF3CB33}" dt="2023-10-26T17:10:58.017" v="1032" actId="478"/>
          <ac:picMkLst>
            <pc:docMk/>
            <pc:sldMk cId="1412042605" sldId="1258"/>
            <ac:picMk id="13" creationId="{CD55DB1C-E032-BDE5-6457-E67FDD4BAD0B}"/>
          </ac:picMkLst>
        </pc:picChg>
        <pc:picChg chg="mod">
          <ac:chgData name="Winters, Amber" userId="389caf7d-7f00-408e-a4e9-0c8935e7778a" providerId="ADAL" clId="{D949DDB9-22A2-4E8A-8954-C9F07EF3CB33}" dt="2023-10-26T17:10:45.347" v="1029"/>
          <ac:picMkLst>
            <pc:docMk/>
            <pc:sldMk cId="1412042605" sldId="1258"/>
            <ac:picMk id="14" creationId="{1172A90D-51A4-6032-7567-A8D07D619A63}"/>
          </ac:picMkLst>
        </pc:picChg>
        <pc:picChg chg="mod">
          <ac:chgData name="Winters, Amber" userId="389caf7d-7f00-408e-a4e9-0c8935e7778a" providerId="ADAL" clId="{D949DDB9-22A2-4E8A-8954-C9F07EF3CB33}" dt="2023-10-26T17:10:53.357" v="1030"/>
          <ac:picMkLst>
            <pc:docMk/>
            <pc:sldMk cId="1412042605" sldId="1258"/>
            <ac:picMk id="16" creationId="{EEDC8693-F468-D676-FE31-EDF9B78622BF}"/>
          </ac:picMkLst>
        </pc:picChg>
        <pc:cxnChg chg="mod">
          <ac:chgData name="Winters, Amber" userId="389caf7d-7f00-408e-a4e9-0c8935e7778a" providerId="ADAL" clId="{D949DDB9-22A2-4E8A-8954-C9F07EF3CB33}" dt="2023-10-26T17:10:45.347" v="1029"/>
          <ac:cxnSpMkLst>
            <pc:docMk/>
            <pc:sldMk cId="1412042605" sldId="1258"/>
            <ac:cxnSpMk id="8" creationId="{2AACEF99-555E-ACE2-0AFE-2CCA2707380C}"/>
          </ac:cxnSpMkLst>
        </pc:cxnChg>
      </pc:sldChg>
      <pc:sldChg chg="addSp delSp modSp mod modNotesTx">
        <pc:chgData name="Winters, Amber" userId="389caf7d-7f00-408e-a4e9-0c8935e7778a" providerId="ADAL" clId="{D949DDB9-22A2-4E8A-8954-C9F07EF3CB33}" dt="2023-10-31T14:53:29.460" v="11403" actId="478"/>
        <pc:sldMkLst>
          <pc:docMk/>
          <pc:sldMk cId="211634737" sldId="1259"/>
        </pc:sldMkLst>
        <pc:spChg chg="del">
          <ac:chgData name="Winters, Amber" userId="389caf7d-7f00-408e-a4e9-0c8935e7778a" providerId="ADAL" clId="{D949DDB9-22A2-4E8A-8954-C9F07EF3CB33}" dt="2023-10-31T14:53:29.460" v="11403" actId="478"/>
          <ac:spMkLst>
            <pc:docMk/>
            <pc:sldMk cId="211634737" sldId="1259"/>
            <ac:spMk id="3" creationId="{AB5D2BA7-0C1B-6A62-5AEC-D4B024DBAE2A}"/>
          </ac:spMkLst>
        </pc:spChg>
        <pc:spChg chg="mod">
          <ac:chgData name="Winters, Amber" userId="389caf7d-7f00-408e-a4e9-0c8935e7778a" providerId="ADAL" clId="{D949DDB9-22A2-4E8A-8954-C9F07EF3CB33}" dt="2023-10-26T17:11:38.179" v="1037"/>
          <ac:spMkLst>
            <pc:docMk/>
            <pc:sldMk cId="211634737" sldId="1259"/>
            <ac:spMk id="5" creationId="{1623584C-579C-FCC9-3FF3-9CE90BF5D1FF}"/>
          </ac:spMkLst>
        </pc:spChg>
        <pc:spChg chg="mod">
          <ac:chgData name="Winters, Amber" userId="389caf7d-7f00-408e-a4e9-0c8935e7778a" providerId="ADAL" clId="{D949DDB9-22A2-4E8A-8954-C9F07EF3CB33}" dt="2023-10-26T17:11:38.179" v="1037"/>
          <ac:spMkLst>
            <pc:docMk/>
            <pc:sldMk cId="211634737" sldId="1259"/>
            <ac:spMk id="11" creationId="{9DC3DD0D-102E-FFFD-EA5B-338FA89F6CC0}"/>
          </ac:spMkLst>
        </pc:spChg>
        <pc:spChg chg="mod">
          <ac:chgData name="Winters, Amber" userId="389caf7d-7f00-408e-a4e9-0c8935e7778a" providerId="ADAL" clId="{D949DDB9-22A2-4E8A-8954-C9F07EF3CB33}" dt="2023-10-26T17:11:45.706" v="1038"/>
          <ac:spMkLst>
            <pc:docMk/>
            <pc:sldMk cId="211634737" sldId="1259"/>
            <ac:spMk id="19" creationId="{4A110F0B-D158-6E4F-3E15-544A4A5A0A00}"/>
          </ac:spMkLst>
        </pc:spChg>
        <pc:grpChg chg="add mod">
          <ac:chgData name="Winters, Amber" userId="389caf7d-7f00-408e-a4e9-0c8935e7778a" providerId="ADAL" clId="{D949DDB9-22A2-4E8A-8954-C9F07EF3CB33}" dt="2023-10-26T17:11:38.179" v="1037"/>
          <ac:grpSpMkLst>
            <pc:docMk/>
            <pc:sldMk cId="211634737" sldId="1259"/>
            <ac:grpSpMk id="2" creationId="{2EBA14AD-8F98-0530-05E8-E0C27EE6B10D}"/>
          </ac:grpSpMkLst>
        </pc:grpChg>
        <pc:grpChg chg="del">
          <ac:chgData name="Winters, Amber" userId="389caf7d-7f00-408e-a4e9-0c8935e7778a" providerId="ADAL" clId="{D949DDB9-22A2-4E8A-8954-C9F07EF3CB33}" dt="2023-10-26T17:11:37.089" v="1036" actId="478"/>
          <ac:grpSpMkLst>
            <pc:docMk/>
            <pc:sldMk cId="211634737" sldId="1259"/>
            <ac:grpSpMk id="6" creationId="{64253E02-F3D9-C6E1-3046-BBE82F7DCF42}"/>
          </ac:grpSpMkLst>
        </pc:grpChg>
        <pc:grpChg chg="add mod">
          <ac:chgData name="Winters, Amber" userId="389caf7d-7f00-408e-a4e9-0c8935e7778a" providerId="ADAL" clId="{D949DDB9-22A2-4E8A-8954-C9F07EF3CB33}" dt="2023-10-26T17:11:45.706" v="1038"/>
          <ac:grpSpMkLst>
            <pc:docMk/>
            <pc:sldMk cId="211634737" sldId="1259"/>
            <ac:grpSpMk id="13" creationId="{569829CE-91BB-878F-BFCE-0B7E337EFBE4}"/>
          </ac:grpSpMkLst>
        </pc:grpChg>
        <pc:grpChg chg="del">
          <ac:chgData name="Winters, Amber" userId="389caf7d-7f00-408e-a4e9-0c8935e7778a" providerId="ADAL" clId="{D949DDB9-22A2-4E8A-8954-C9F07EF3CB33}" dt="2023-10-26T17:11:47.794" v="1039" actId="478"/>
          <ac:grpSpMkLst>
            <pc:docMk/>
            <pc:sldMk cId="211634737" sldId="1259"/>
            <ac:grpSpMk id="15" creationId="{EE449836-3C2D-D56A-C6F7-8DFCCD019FB4}"/>
          </ac:grpSpMkLst>
        </pc:grpChg>
        <pc:picChg chg="mod">
          <ac:chgData name="Winters, Amber" userId="389caf7d-7f00-408e-a4e9-0c8935e7778a" providerId="ADAL" clId="{D949DDB9-22A2-4E8A-8954-C9F07EF3CB33}" dt="2023-10-26T17:11:38.179" v="1037"/>
          <ac:picMkLst>
            <pc:docMk/>
            <pc:sldMk cId="211634737" sldId="1259"/>
            <ac:picMk id="12" creationId="{91D6C943-366F-71A8-2A47-02EDD92427F8}"/>
          </ac:picMkLst>
        </pc:picChg>
        <pc:picChg chg="mod">
          <ac:chgData name="Winters, Amber" userId="389caf7d-7f00-408e-a4e9-0c8935e7778a" providerId="ADAL" clId="{D949DDB9-22A2-4E8A-8954-C9F07EF3CB33}" dt="2023-10-26T17:11:45.706" v="1038"/>
          <ac:picMkLst>
            <pc:docMk/>
            <pc:sldMk cId="211634737" sldId="1259"/>
            <ac:picMk id="18" creationId="{7AC33950-0C3A-863A-A58A-69404120E66C}"/>
          </ac:picMkLst>
        </pc:picChg>
        <pc:cxnChg chg="mod">
          <ac:chgData name="Winters, Amber" userId="389caf7d-7f00-408e-a4e9-0c8935e7778a" providerId="ADAL" clId="{D949DDB9-22A2-4E8A-8954-C9F07EF3CB33}" dt="2023-10-26T17:11:38.179" v="1037"/>
          <ac:cxnSpMkLst>
            <pc:docMk/>
            <pc:sldMk cId="211634737" sldId="1259"/>
            <ac:cxnSpMk id="10" creationId="{3ECBDDF3-739C-36A4-7297-EFE248609069}"/>
          </ac:cxnSpMkLst>
        </pc:cxnChg>
      </pc:sldChg>
      <pc:sldChg chg="add del">
        <pc:chgData name="Winters, Amber" userId="389caf7d-7f00-408e-a4e9-0c8935e7778a" providerId="ADAL" clId="{D949DDB9-22A2-4E8A-8954-C9F07EF3CB33}" dt="2023-10-26T17:10:39.293" v="1028"/>
        <pc:sldMkLst>
          <pc:docMk/>
          <pc:sldMk cId="1368693383" sldId="1259"/>
        </pc:sldMkLst>
      </pc:sldChg>
      <pc:sldChg chg="addSp delSp modSp mod modShow modNotesTx">
        <pc:chgData name="Winters, Amber" userId="389caf7d-7f00-408e-a4e9-0c8935e7778a" providerId="ADAL" clId="{D949DDB9-22A2-4E8A-8954-C9F07EF3CB33}" dt="2023-10-31T14:57:46.954" v="11432" actId="692"/>
        <pc:sldMkLst>
          <pc:docMk/>
          <pc:sldMk cId="740823610" sldId="1260"/>
        </pc:sldMkLst>
        <pc:spChg chg="del">
          <ac:chgData name="Winters, Amber" userId="389caf7d-7f00-408e-a4e9-0c8935e7778a" providerId="ADAL" clId="{D949DDB9-22A2-4E8A-8954-C9F07EF3CB33}" dt="2023-10-31T14:53:04.782" v="11397" actId="478"/>
          <ac:spMkLst>
            <pc:docMk/>
            <pc:sldMk cId="740823610" sldId="1260"/>
            <ac:spMk id="3" creationId="{AB5D2BA7-0C1B-6A62-5AEC-D4B024DBAE2A}"/>
          </ac:spMkLst>
        </pc:spChg>
        <pc:spChg chg="mod">
          <ac:chgData name="Winters, Amber" userId="389caf7d-7f00-408e-a4e9-0c8935e7778a" providerId="ADAL" clId="{D949DDB9-22A2-4E8A-8954-C9F07EF3CB33}" dt="2023-10-26T17:28:14.703" v="1066" actId="20577"/>
          <ac:spMkLst>
            <pc:docMk/>
            <pc:sldMk cId="740823610" sldId="1260"/>
            <ac:spMk id="4" creationId="{0C6EEEE4-6D16-4DD7-6DCE-565043A6E7E2}"/>
          </ac:spMkLst>
        </pc:spChg>
        <pc:spChg chg="mod ord topLvl">
          <ac:chgData name="Winters, Amber" userId="389caf7d-7f00-408e-a4e9-0c8935e7778a" providerId="ADAL" clId="{D949DDB9-22A2-4E8A-8954-C9F07EF3CB33}" dt="2023-10-26T18:26:10.420" v="1202" actId="20577"/>
          <ac:spMkLst>
            <pc:docMk/>
            <pc:sldMk cId="740823610" sldId="1260"/>
            <ac:spMk id="8" creationId="{7B1737B6-68D3-E218-A679-1B7D43B76EC3}"/>
          </ac:spMkLst>
        </pc:spChg>
        <pc:spChg chg="mod">
          <ac:chgData name="Winters, Amber" userId="389caf7d-7f00-408e-a4e9-0c8935e7778a" providerId="ADAL" clId="{D949DDB9-22A2-4E8A-8954-C9F07EF3CB33}" dt="2023-10-26T17:28:45.598" v="1072"/>
          <ac:spMkLst>
            <pc:docMk/>
            <pc:sldMk cId="740823610" sldId="1260"/>
            <ac:spMk id="17" creationId="{9F873963-5702-692A-7DDE-3DA6F195742E}"/>
          </ac:spMkLst>
        </pc:spChg>
        <pc:spChg chg="mod ord topLvl">
          <ac:chgData name="Winters, Amber" userId="389caf7d-7f00-408e-a4e9-0c8935e7778a" providerId="ADAL" clId="{D949DDB9-22A2-4E8A-8954-C9F07EF3CB33}" dt="2023-10-26T18:29:10.266" v="1302" actId="20577"/>
          <ac:spMkLst>
            <pc:docMk/>
            <pc:sldMk cId="740823610" sldId="1260"/>
            <ac:spMk id="24" creationId="{8DEF83ED-A291-BB12-3DFF-B42CB0ADC460}"/>
          </ac:spMkLst>
        </pc:spChg>
        <pc:spChg chg="add mod">
          <ac:chgData name="Winters, Amber" userId="389caf7d-7f00-408e-a4e9-0c8935e7778a" providerId="ADAL" clId="{D949DDB9-22A2-4E8A-8954-C9F07EF3CB33}" dt="2023-10-26T18:29:45.837" v="1312" actId="1038"/>
          <ac:spMkLst>
            <pc:docMk/>
            <pc:sldMk cId="740823610" sldId="1260"/>
            <ac:spMk id="40" creationId="{6639A5BB-4F1D-6C9D-2D0C-80F93902FC00}"/>
          </ac:spMkLst>
        </pc:spChg>
        <pc:grpChg chg="del">
          <ac:chgData name="Winters, Amber" userId="389caf7d-7f00-408e-a4e9-0c8935e7778a" providerId="ADAL" clId="{D949DDB9-22A2-4E8A-8954-C9F07EF3CB33}" dt="2023-10-26T17:28:19.887" v="1067" actId="478"/>
          <ac:grpSpMkLst>
            <pc:docMk/>
            <pc:sldMk cId="740823610" sldId="1260"/>
            <ac:grpSpMk id="2" creationId="{2EBA14AD-8F98-0530-05E8-E0C27EE6B10D}"/>
          </ac:grpSpMkLst>
        </pc:grpChg>
        <pc:grpChg chg="add del mod">
          <ac:chgData name="Winters, Amber" userId="389caf7d-7f00-408e-a4e9-0c8935e7778a" providerId="ADAL" clId="{D949DDB9-22A2-4E8A-8954-C9F07EF3CB33}" dt="2023-10-26T18:24:15.725" v="1121" actId="478"/>
          <ac:grpSpMkLst>
            <pc:docMk/>
            <pc:sldMk cId="740823610" sldId="1260"/>
            <ac:grpSpMk id="6" creationId="{98611D12-1018-0C83-692E-37CC56E1C58A}"/>
          </ac:grpSpMkLst>
        </pc:grpChg>
        <pc:grpChg chg="del">
          <ac:chgData name="Winters, Amber" userId="389caf7d-7f00-408e-a4e9-0c8935e7778a" providerId="ADAL" clId="{D949DDB9-22A2-4E8A-8954-C9F07EF3CB33}" dt="2023-10-26T17:28:20.671" v="1068" actId="478"/>
          <ac:grpSpMkLst>
            <pc:docMk/>
            <pc:sldMk cId="740823610" sldId="1260"/>
            <ac:grpSpMk id="13" creationId="{569829CE-91BB-878F-BFCE-0B7E337EFBE4}"/>
          </ac:grpSpMkLst>
        </pc:grpChg>
        <pc:grpChg chg="add del mod">
          <ac:chgData name="Winters, Amber" userId="389caf7d-7f00-408e-a4e9-0c8935e7778a" providerId="ADAL" clId="{D949DDB9-22A2-4E8A-8954-C9F07EF3CB33}" dt="2023-10-26T17:28:48.209" v="1073"/>
          <ac:grpSpMkLst>
            <pc:docMk/>
            <pc:sldMk cId="740823610" sldId="1260"/>
            <ac:grpSpMk id="15" creationId="{D34E3223-2713-C5A5-99A4-A786F795F075}"/>
          </ac:grpSpMkLst>
        </pc:grpChg>
        <pc:grpChg chg="add del mod">
          <ac:chgData name="Winters, Amber" userId="389caf7d-7f00-408e-a4e9-0c8935e7778a" providerId="ADAL" clId="{D949DDB9-22A2-4E8A-8954-C9F07EF3CB33}" dt="2023-10-26T18:26:20.572" v="1205" actId="478"/>
          <ac:grpSpMkLst>
            <pc:docMk/>
            <pc:sldMk cId="740823610" sldId="1260"/>
            <ac:grpSpMk id="22" creationId="{F0CAE4A8-AE2E-83BF-ACE0-E1794DFED867}"/>
          </ac:grpSpMkLst>
        </pc:grpChg>
        <pc:grpChg chg="add mod">
          <ac:chgData name="Winters, Amber" userId="389caf7d-7f00-408e-a4e9-0c8935e7778a" providerId="ADAL" clId="{D949DDB9-22A2-4E8A-8954-C9F07EF3CB33}" dt="2023-10-26T18:25:42.317" v="1145" actId="164"/>
          <ac:grpSpMkLst>
            <pc:docMk/>
            <pc:sldMk cId="740823610" sldId="1260"/>
            <ac:grpSpMk id="36" creationId="{39E9BCCD-68C9-B026-83EE-30AD8B2CFB4F}"/>
          </ac:grpSpMkLst>
        </pc:grpChg>
        <pc:grpChg chg="add mod">
          <ac:chgData name="Winters, Amber" userId="389caf7d-7f00-408e-a4e9-0c8935e7778a" providerId="ADAL" clId="{D949DDB9-22A2-4E8A-8954-C9F07EF3CB33}" dt="2023-10-26T18:29:40.414" v="1311" actId="1037"/>
          <ac:grpSpMkLst>
            <pc:docMk/>
            <pc:sldMk cId="740823610" sldId="1260"/>
            <ac:grpSpMk id="39" creationId="{A6987999-BFC6-6C84-A6CE-C5CFEAA01DB9}"/>
          </ac:grpSpMkLst>
        </pc:grpChg>
        <pc:grpChg chg="add mod">
          <ac:chgData name="Winters, Amber" userId="389caf7d-7f00-408e-a4e9-0c8935e7778a" providerId="ADAL" clId="{D949DDB9-22A2-4E8A-8954-C9F07EF3CB33}" dt="2023-10-26T18:29:22.866" v="1304" actId="1076"/>
          <ac:grpSpMkLst>
            <pc:docMk/>
            <pc:sldMk cId="740823610" sldId="1260"/>
            <ac:grpSpMk id="43" creationId="{12BEED90-A5C5-A65D-AE1F-B4E860CE9DEE}"/>
          </ac:grpSpMkLst>
        </pc:grpChg>
        <pc:picChg chg="del mod">
          <ac:chgData name="Winters, Amber" userId="389caf7d-7f00-408e-a4e9-0c8935e7778a" providerId="ADAL" clId="{D949DDB9-22A2-4E8A-8954-C9F07EF3CB33}" dt="2023-10-26T18:23:39.722" v="1105" actId="478"/>
          <ac:picMkLst>
            <pc:docMk/>
            <pc:sldMk cId="740823610" sldId="1260"/>
            <ac:picMk id="7" creationId="{D91AE2DE-1371-94E3-7E5D-AD4FC7F41116}"/>
          </ac:picMkLst>
        </pc:picChg>
        <pc:picChg chg="del mod topLvl">
          <ac:chgData name="Winters, Amber" userId="389caf7d-7f00-408e-a4e9-0c8935e7778a" providerId="ADAL" clId="{D949DDB9-22A2-4E8A-8954-C9F07EF3CB33}" dt="2023-10-26T18:24:15.725" v="1121" actId="478"/>
          <ac:picMkLst>
            <pc:docMk/>
            <pc:sldMk cId="740823610" sldId="1260"/>
            <ac:picMk id="9" creationId="{C947F559-C7CD-DE02-033D-D24ED88DA999}"/>
          </ac:picMkLst>
        </pc:picChg>
        <pc:picChg chg="del mod">
          <ac:chgData name="Winters, Amber" userId="389caf7d-7f00-408e-a4e9-0c8935e7778a" providerId="ADAL" clId="{D949DDB9-22A2-4E8A-8954-C9F07EF3CB33}" dt="2023-10-26T18:23:44.663" v="1108" actId="478"/>
          <ac:picMkLst>
            <pc:docMk/>
            <pc:sldMk cId="740823610" sldId="1260"/>
            <ac:picMk id="14" creationId="{F287D20E-2527-7B78-190C-F52334855059}"/>
          </ac:picMkLst>
        </pc:picChg>
        <pc:picChg chg="mod">
          <ac:chgData name="Winters, Amber" userId="389caf7d-7f00-408e-a4e9-0c8935e7778a" providerId="ADAL" clId="{D949DDB9-22A2-4E8A-8954-C9F07EF3CB33}" dt="2023-10-26T17:28:45.598" v="1072"/>
          <ac:picMkLst>
            <pc:docMk/>
            <pc:sldMk cId="740823610" sldId="1260"/>
            <ac:picMk id="16" creationId="{6E99A0BC-8270-3653-C256-15152A78C1FD}"/>
          </ac:picMkLst>
        </pc:picChg>
        <pc:picChg chg="mod">
          <ac:chgData name="Winters, Amber" userId="389caf7d-7f00-408e-a4e9-0c8935e7778a" providerId="ADAL" clId="{D949DDB9-22A2-4E8A-8954-C9F07EF3CB33}" dt="2023-10-26T17:28:45.598" v="1072"/>
          <ac:picMkLst>
            <pc:docMk/>
            <pc:sldMk cId="740823610" sldId="1260"/>
            <ac:picMk id="20" creationId="{CC6EF864-0B75-2E0E-159A-87DD1DE815C6}"/>
          </ac:picMkLst>
        </pc:picChg>
        <pc:picChg chg="mod">
          <ac:chgData name="Winters, Amber" userId="389caf7d-7f00-408e-a4e9-0c8935e7778a" providerId="ADAL" clId="{D949DDB9-22A2-4E8A-8954-C9F07EF3CB33}" dt="2023-10-26T17:28:45.598" v="1072"/>
          <ac:picMkLst>
            <pc:docMk/>
            <pc:sldMk cId="740823610" sldId="1260"/>
            <ac:picMk id="21" creationId="{044989D9-8F8F-BF4B-B79F-8CB994A02F16}"/>
          </ac:picMkLst>
        </pc:picChg>
        <pc:picChg chg="del mod topLvl">
          <ac:chgData name="Winters, Amber" userId="389caf7d-7f00-408e-a4e9-0c8935e7778a" providerId="ADAL" clId="{D949DDB9-22A2-4E8A-8954-C9F07EF3CB33}" dt="2023-10-26T18:26:20.572" v="1205" actId="478"/>
          <ac:picMkLst>
            <pc:docMk/>
            <pc:sldMk cId="740823610" sldId="1260"/>
            <ac:picMk id="23" creationId="{E590BC11-DD01-3B32-7E46-672DB4AC3C6A}"/>
          </ac:picMkLst>
        </pc:picChg>
        <pc:picChg chg="del mod">
          <ac:chgData name="Winters, Amber" userId="389caf7d-7f00-408e-a4e9-0c8935e7778a" providerId="ADAL" clId="{D949DDB9-22A2-4E8A-8954-C9F07EF3CB33}" dt="2023-10-26T18:26:18.884" v="1204" actId="478"/>
          <ac:picMkLst>
            <pc:docMk/>
            <pc:sldMk cId="740823610" sldId="1260"/>
            <ac:picMk id="25" creationId="{5ED24E7A-97D6-4641-249C-65EE87A23811}"/>
          </ac:picMkLst>
        </pc:picChg>
        <pc:picChg chg="add del mod">
          <ac:chgData name="Winters, Amber" userId="389caf7d-7f00-408e-a4e9-0c8935e7778a" providerId="ADAL" clId="{D949DDB9-22A2-4E8A-8954-C9F07EF3CB33}" dt="2023-10-26T18:06:42.920" v="1101" actId="478"/>
          <ac:picMkLst>
            <pc:docMk/>
            <pc:sldMk cId="740823610" sldId="1260"/>
            <ac:picMk id="27" creationId="{43B116AD-0509-D391-E5E6-15A21E65B475}"/>
          </ac:picMkLst>
        </pc:picChg>
        <pc:picChg chg="add del mod">
          <ac:chgData name="Winters, Amber" userId="389caf7d-7f00-408e-a4e9-0c8935e7778a" providerId="ADAL" clId="{D949DDB9-22A2-4E8A-8954-C9F07EF3CB33}" dt="2023-10-26T17:59:49.756" v="1083" actId="478"/>
          <ac:picMkLst>
            <pc:docMk/>
            <pc:sldMk cId="740823610" sldId="1260"/>
            <ac:picMk id="29" creationId="{4F9E3B02-DE0D-9ABB-A788-B3E52181B2EE}"/>
          </ac:picMkLst>
        </pc:picChg>
        <pc:picChg chg="add del mod">
          <ac:chgData name="Winters, Amber" userId="389caf7d-7f00-408e-a4e9-0c8935e7778a" providerId="ADAL" clId="{D949DDB9-22A2-4E8A-8954-C9F07EF3CB33}" dt="2023-10-26T18:06:42.362" v="1100" actId="478"/>
          <ac:picMkLst>
            <pc:docMk/>
            <pc:sldMk cId="740823610" sldId="1260"/>
            <ac:picMk id="31" creationId="{32AABE46-5AA6-B5E3-EBD2-B6EFC6391A37}"/>
          </ac:picMkLst>
        </pc:picChg>
        <pc:picChg chg="add del mod">
          <ac:chgData name="Winters, Amber" userId="389caf7d-7f00-408e-a4e9-0c8935e7778a" providerId="ADAL" clId="{D949DDB9-22A2-4E8A-8954-C9F07EF3CB33}" dt="2023-10-26T18:06:41.544" v="1099" actId="478"/>
          <ac:picMkLst>
            <pc:docMk/>
            <pc:sldMk cId="740823610" sldId="1260"/>
            <ac:picMk id="33" creationId="{E988038E-A2CC-85E4-73EA-E2A577559CF1}"/>
          </ac:picMkLst>
        </pc:picChg>
        <pc:picChg chg="add mod">
          <ac:chgData name="Winters, Amber" userId="389caf7d-7f00-408e-a4e9-0c8935e7778a" providerId="ADAL" clId="{D949DDB9-22A2-4E8A-8954-C9F07EF3CB33}" dt="2023-10-26T18:25:16.181" v="1134" actId="164"/>
          <ac:picMkLst>
            <pc:docMk/>
            <pc:sldMk cId="740823610" sldId="1260"/>
            <ac:picMk id="35" creationId="{CCC27917-2EEB-856E-6706-C8239D4EB30A}"/>
          </ac:picMkLst>
        </pc:picChg>
        <pc:picChg chg="add mod">
          <ac:chgData name="Winters, Amber" userId="389caf7d-7f00-408e-a4e9-0c8935e7778a" providerId="ADAL" clId="{D949DDB9-22A2-4E8A-8954-C9F07EF3CB33}" dt="2023-10-31T14:57:46.954" v="11432" actId="692"/>
          <ac:picMkLst>
            <pc:docMk/>
            <pc:sldMk cId="740823610" sldId="1260"/>
            <ac:picMk id="38" creationId="{95A83288-2A3F-B924-434A-CC06AE079227}"/>
          </ac:picMkLst>
        </pc:picChg>
        <pc:picChg chg="add mod">
          <ac:chgData name="Winters, Amber" userId="389caf7d-7f00-408e-a4e9-0c8935e7778a" providerId="ADAL" clId="{D949DDB9-22A2-4E8A-8954-C9F07EF3CB33}" dt="2023-10-26T18:28:44.157" v="1299" actId="164"/>
          <ac:picMkLst>
            <pc:docMk/>
            <pc:sldMk cId="740823610" sldId="1260"/>
            <ac:picMk id="42" creationId="{36423320-4F5B-EC86-AB7E-EA44EE38429D}"/>
          </ac:picMkLst>
        </pc:picChg>
      </pc:sldChg>
      <pc:sldChg chg="addSp delSp modSp mod modNotesTx">
        <pc:chgData name="Winters, Amber" userId="389caf7d-7f00-408e-a4e9-0c8935e7778a" providerId="ADAL" clId="{D949DDB9-22A2-4E8A-8954-C9F07EF3CB33}" dt="2023-10-31T14:53:08.448" v="11398" actId="478"/>
        <pc:sldMkLst>
          <pc:docMk/>
          <pc:sldMk cId="1254705596" sldId="1261"/>
        </pc:sldMkLst>
        <pc:spChg chg="del">
          <ac:chgData name="Winters, Amber" userId="389caf7d-7f00-408e-a4e9-0c8935e7778a" providerId="ADAL" clId="{D949DDB9-22A2-4E8A-8954-C9F07EF3CB33}" dt="2023-10-31T14:53:08.448" v="11398" actId="478"/>
          <ac:spMkLst>
            <pc:docMk/>
            <pc:sldMk cId="1254705596" sldId="1261"/>
            <ac:spMk id="3" creationId="{AB5D2BA7-0C1B-6A62-5AEC-D4B024DBAE2A}"/>
          </ac:spMkLst>
        </pc:spChg>
        <pc:spChg chg="mod">
          <ac:chgData name="Winters, Amber" userId="389caf7d-7f00-408e-a4e9-0c8935e7778a" providerId="ADAL" clId="{D949DDB9-22A2-4E8A-8954-C9F07EF3CB33}" dt="2023-10-26T18:58:04.388" v="1714" actId="20577"/>
          <ac:spMkLst>
            <pc:docMk/>
            <pc:sldMk cId="1254705596" sldId="1261"/>
            <ac:spMk id="4" creationId="{0C6EEEE4-6D16-4DD7-6DCE-565043A6E7E2}"/>
          </ac:spMkLst>
        </pc:spChg>
        <pc:spChg chg="mod">
          <ac:chgData name="Winters, Amber" userId="389caf7d-7f00-408e-a4e9-0c8935e7778a" providerId="ADAL" clId="{D949DDB9-22A2-4E8A-8954-C9F07EF3CB33}" dt="2023-10-26T18:58:16.850" v="1721"/>
          <ac:spMkLst>
            <pc:docMk/>
            <pc:sldMk cId="1254705596" sldId="1261"/>
            <ac:spMk id="6" creationId="{C79CDF14-E5F5-6613-5797-D91DC04DA86B}"/>
          </ac:spMkLst>
        </pc:spChg>
        <pc:spChg chg="del mod">
          <ac:chgData name="Winters, Amber" userId="389caf7d-7f00-408e-a4e9-0c8935e7778a" providerId="ADAL" clId="{D949DDB9-22A2-4E8A-8954-C9F07EF3CB33}" dt="2023-10-26T18:58:08.961" v="1718" actId="478"/>
          <ac:spMkLst>
            <pc:docMk/>
            <pc:sldMk cId="1254705596" sldId="1261"/>
            <ac:spMk id="40" creationId="{6639A5BB-4F1D-6C9D-2D0C-80F93902FC00}"/>
          </ac:spMkLst>
        </pc:spChg>
        <pc:grpChg chg="add mod">
          <ac:chgData name="Winters, Amber" userId="389caf7d-7f00-408e-a4e9-0c8935e7778a" providerId="ADAL" clId="{D949DDB9-22A2-4E8A-8954-C9F07EF3CB33}" dt="2023-10-26T19:06:27.643" v="1799" actId="1037"/>
          <ac:grpSpMkLst>
            <pc:docMk/>
            <pc:sldMk cId="1254705596" sldId="1261"/>
            <ac:grpSpMk id="2" creationId="{580EC99F-4902-8E96-D7CC-7A747826C1E4}"/>
          </ac:grpSpMkLst>
        </pc:grpChg>
        <pc:grpChg chg="del">
          <ac:chgData name="Winters, Amber" userId="389caf7d-7f00-408e-a4e9-0c8935e7778a" providerId="ADAL" clId="{D949DDB9-22A2-4E8A-8954-C9F07EF3CB33}" dt="2023-10-26T18:58:07.270" v="1715" actId="478"/>
          <ac:grpSpMkLst>
            <pc:docMk/>
            <pc:sldMk cId="1254705596" sldId="1261"/>
            <ac:grpSpMk id="39" creationId="{A6987999-BFC6-6C84-A6CE-C5CFEAA01DB9}"/>
          </ac:grpSpMkLst>
        </pc:grpChg>
        <pc:grpChg chg="del">
          <ac:chgData name="Winters, Amber" userId="389caf7d-7f00-408e-a4e9-0c8935e7778a" providerId="ADAL" clId="{D949DDB9-22A2-4E8A-8954-C9F07EF3CB33}" dt="2023-10-26T18:58:07.735" v="1716" actId="478"/>
          <ac:grpSpMkLst>
            <pc:docMk/>
            <pc:sldMk cId="1254705596" sldId="1261"/>
            <ac:grpSpMk id="43" creationId="{12BEED90-A5C5-A65D-AE1F-B4E860CE9DEE}"/>
          </ac:grpSpMkLst>
        </pc:grpChg>
        <pc:picChg chg="mod">
          <ac:chgData name="Winters, Amber" userId="389caf7d-7f00-408e-a4e9-0c8935e7778a" providerId="ADAL" clId="{D949DDB9-22A2-4E8A-8954-C9F07EF3CB33}" dt="2023-10-26T18:58:16.850" v="1721"/>
          <ac:picMkLst>
            <pc:docMk/>
            <pc:sldMk cId="1254705596" sldId="1261"/>
            <ac:picMk id="5" creationId="{958752DE-8940-3C4E-2E7B-814420F62F84}"/>
          </ac:picMkLst>
        </pc:picChg>
      </pc:sldChg>
      <pc:sldChg chg="addSp delSp modSp mod modNotesTx">
        <pc:chgData name="Winters, Amber" userId="389caf7d-7f00-408e-a4e9-0c8935e7778a" providerId="ADAL" clId="{D949DDB9-22A2-4E8A-8954-C9F07EF3CB33}" dt="2023-10-31T14:53:11.342" v="11399" actId="478"/>
        <pc:sldMkLst>
          <pc:docMk/>
          <pc:sldMk cId="18526046" sldId="1262"/>
        </pc:sldMkLst>
        <pc:spChg chg="del">
          <ac:chgData name="Winters, Amber" userId="389caf7d-7f00-408e-a4e9-0c8935e7778a" providerId="ADAL" clId="{D949DDB9-22A2-4E8A-8954-C9F07EF3CB33}" dt="2023-10-31T14:53:11.342" v="11399" actId="478"/>
          <ac:spMkLst>
            <pc:docMk/>
            <pc:sldMk cId="18526046" sldId="1262"/>
            <ac:spMk id="3" creationId="{AB5D2BA7-0C1B-6A62-5AEC-D4B024DBAE2A}"/>
          </ac:spMkLst>
        </pc:spChg>
        <pc:spChg chg="mod ord topLvl">
          <ac:chgData name="Winters, Amber" userId="389caf7d-7f00-408e-a4e9-0c8935e7778a" providerId="ADAL" clId="{D949DDB9-22A2-4E8A-8954-C9F07EF3CB33}" dt="2023-10-26T19:02:33.346" v="1779" actId="164"/>
          <ac:spMkLst>
            <pc:docMk/>
            <pc:sldMk cId="18526046" sldId="1262"/>
            <ac:spMk id="8" creationId="{187B87BE-FC70-4AE8-40D1-2E98EDD3241B}"/>
          </ac:spMkLst>
        </pc:spChg>
        <pc:grpChg chg="mod">
          <ac:chgData name="Winters, Amber" userId="389caf7d-7f00-408e-a4e9-0c8935e7778a" providerId="ADAL" clId="{D949DDB9-22A2-4E8A-8954-C9F07EF3CB33}" dt="2023-10-26T19:06:22.732" v="1789" actId="1037"/>
          <ac:grpSpMkLst>
            <pc:docMk/>
            <pc:sldMk cId="18526046" sldId="1262"/>
            <ac:grpSpMk id="2" creationId="{580EC99F-4902-8E96-D7CC-7A747826C1E4}"/>
          </ac:grpSpMkLst>
        </pc:grpChg>
        <pc:grpChg chg="add del mod">
          <ac:chgData name="Winters, Amber" userId="389caf7d-7f00-408e-a4e9-0c8935e7778a" providerId="ADAL" clId="{D949DDB9-22A2-4E8A-8954-C9F07EF3CB33}" dt="2023-10-26T19:01:46.077" v="1770" actId="478"/>
          <ac:grpSpMkLst>
            <pc:docMk/>
            <pc:sldMk cId="18526046" sldId="1262"/>
            <ac:grpSpMk id="7" creationId="{AA3E95CF-11E3-FCB1-28A4-39265AA6148A}"/>
          </ac:grpSpMkLst>
        </pc:grpChg>
        <pc:grpChg chg="add mod">
          <ac:chgData name="Winters, Amber" userId="389caf7d-7f00-408e-a4e9-0c8935e7778a" providerId="ADAL" clId="{D949DDB9-22A2-4E8A-8954-C9F07EF3CB33}" dt="2023-10-26T19:02:33.346" v="1779" actId="164"/>
          <ac:grpSpMkLst>
            <pc:docMk/>
            <pc:sldMk cId="18526046" sldId="1262"/>
            <ac:grpSpMk id="15" creationId="{B0BAC67D-73B9-54DA-7F43-CD85E81A56BF}"/>
          </ac:grpSpMkLst>
        </pc:grpChg>
        <pc:picChg chg="del mod topLvl">
          <ac:chgData name="Winters, Amber" userId="389caf7d-7f00-408e-a4e9-0c8935e7778a" providerId="ADAL" clId="{D949DDB9-22A2-4E8A-8954-C9F07EF3CB33}" dt="2023-10-26T19:01:46.077" v="1770" actId="478"/>
          <ac:picMkLst>
            <pc:docMk/>
            <pc:sldMk cId="18526046" sldId="1262"/>
            <ac:picMk id="9" creationId="{74497408-83FE-AB82-EB14-AD12C9CB91CD}"/>
          </ac:picMkLst>
        </pc:picChg>
        <pc:picChg chg="del mod">
          <ac:chgData name="Winters, Amber" userId="389caf7d-7f00-408e-a4e9-0c8935e7778a" providerId="ADAL" clId="{D949DDB9-22A2-4E8A-8954-C9F07EF3CB33}" dt="2023-10-26T19:01:40.675" v="1768" actId="478"/>
          <ac:picMkLst>
            <pc:docMk/>
            <pc:sldMk cId="18526046" sldId="1262"/>
            <ac:picMk id="10" creationId="{4F8A4FBA-2DA4-0E64-70C2-86D273209522}"/>
          </ac:picMkLst>
        </pc:picChg>
        <pc:picChg chg="add mod modCrop">
          <ac:chgData name="Winters, Amber" userId="389caf7d-7f00-408e-a4e9-0c8935e7778a" providerId="ADAL" clId="{D949DDB9-22A2-4E8A-8954-C9F07EF3CB33}" dt="2023-10-26T19:02:33.346" v="1779" actId="164"/>
          <ac:picMkLst>
            <pc:docMk/>
            <pc:sldMk cId="18526046" sldId="1262"/>
            <ac:picMk id="12" creationId="{5F99C74C-A76F-B8CA-A586-3AC0AD4AAE9A}"/>
          </ac:picMkLst>
        </pc:picChg>
        <pc:picChg chg="add mod">
          <ac:chgData name="Winters, Amber" userId="389caf7d-7f00-408e-a4e9-0c8935e7778a" providerId="ADAL" clId="{D949DDB9-22A2-4E8A-8954-C9F07EF3CB33}" dt="2023-10-26T19:02:33.346" v="1779" actId="164"/>
          <ac:picMkLst>
            <pc:docMk/>
            <pc:sldMk cId="18526046" sldId="1262"/>
            <ac:picMk id="14" creationId="{088925BC-A59A-4C7C-A913-B2412174755B}"/>
          </ac:picMkLst>
        </pc:picChg>
      </pc:sldChg>
      <pc:sldChg chg="add del">
        <pc:chgData name="Winters, Amber" userId="389caf7d-7f00-408e-a4e9-0c8935e7778a" providerId="ADAL" clId="{D949DDB9-22A2-4E8A-8954-C9F07EF3CB33}" dt="2023-10-26T18:58:12.184" v="1720"/>
        <pc:sldMkLst>
          <pc:docMk/>
          <pc:sldMk cId="4000067553" sldId="1262"/>
        </pc:sldMkLst>
      </pc:sldChg>
      <pc:sldChg chg="addSp delSp modSp mod modNotesTx">
        <pc:chgData name="Winters, Amber" userId="389caf7d-7f00-408e-a4e9-0c8935e7778a" providerId="ADAL" clId="{D949DDB9-22A2-4E8A-8954-C9F07EF3CB33}" dt="2023-10-31T14:53:14.211" v="11400" actId="478"/>
        <pc:sldMkLst>
          <pc:docMk/>
          <pc:sldMk cId="1952107924" sldId="1263"/>
        </pc:sldMkLst>
        <pc:spChg chg="del">
          <ac:chgData name="Winters, Amber" userId="389caf7d-7f00-408e-a4e9-0c8935e7778a" providerId="ADAL" clId="{D949DDB9-22A2-4E8A-8954-C9F07EF3CB33}" dt="2023-10-31T14:53:14.211" v="11400" actId="478"/>
          <ac:spMkLst>
            <pc:docMk/>
            <pc:sldMk cId="1952107924" sldId="1263"/>
            <ac:spMk id="3" creationId="{AB5D2BA7-0C1B-6A62-5AEC-D4B024DBAE2A}"/>
          </ac:spMkLst>
        </pc:spChg>
        <pc:spChg chg="mod">
          <ac:chgData name="Winters, Amber" userId="389caf7d-7f00-408e-a4e9-0c8935e7778a" providerId="ADAL" clId="{D949DDB9-22A2-4E8A-8954-C9F07EF3CB33}" dt="2023-10-26T19:11:41.122" v="1836" actId="20577"/>
          <ac:spMkLst>
            <pc:docMk/>
            <pc:sldMk cId="1952107924" sldId="1263"/>
            <ac:spMk id="4" creationId="{0C6EEEE4-6D16-4DD7-6DCE-565043A6E7E2}"/>
          </ac:spMkLst>
        </pc:spChg>
        <pc:spChg chg="mod">
          <ac:chgData name="Winters, Amber" userId="389caf7d-7f00-408e-a4e9-0c8935e7778a" providerId="ADAL" clId="{D949DDB9-22A2-4E8A-8954-C9F07EF3CB33}" dt="2023-10-26T19:18:22.150" v="1898" actId="2085"/>
          <ac:spMkLst>
            <pc:docMk/>
            <pc:sldMk cId="1952107924" sldId="1263"/>
            <ac:spMk id="9" creationId="{91F61E56-24F8-AF9A-CA9E-2F60E2369306}"/>
          </ac:spMkLst>
        </pc:spChg>
        <pc:spChg chg="mod">
          <ac:chgData name="Winters, Amber" userId="389caf7d-7f00-408e-a4e9-0c8935e7778a" providerId="ADAL" clId="{D949DDB9-22A2-4E8A-8954-C9F07EF3CB33}" dt="2023-10-26T19:17:46.493" v="1895" actId="2711"/>
          <ac:spMkLst>
            <pc:docMk/>
            <pc:sldMk cId="1952107924" sldId="1263"/>
            <ac:spMk id="10" creationId="{BB5CF571-99E1-2AEE-5C0B-62A749F1C7BD}"/>
          </ac:spMkLst>
        </pc:spChg>
        <pc:grpChg chg="del">
          <ac:chgData name="Winters, Amber" userId="389caf7d-7f00-408e-a4e9-0c8935e7778a" providerId="ADAL" clId="{D949DDB9-22A2-4E8A-8954-C9F07EF3CB33}" dt="2023-10-26T19:12:28.234" v="1837" actId="478"/>
          <ac:grpSpMkLst>
            <pc:docMk/>
            <pc:sldMk cId="1952107924" sldId="1263"/>
            <ac:grpSpMk id="2" creationId="{580EC99F-4902-8E96-D7CC-7A747826C1E4}"/>
          </ac:grpSpMkLst>
        </pc:grpChg>
        <pc:grpChg chg="add mod">
          <ac:chgData name="Winters, Amber" userId="389caf7d-7f00-408e-a4e9-0c8935e7778a" providerId="ADAL" clId="{D949DDB9-22A2-4E8A-8954-C9F07EF3CB33}" dt="2023-10-26T19:18:27.020" v="1899" actId="1076"/>
          <ac:grpSpMkLst>
            <pc:docMk/>
            <pc:sldMk cId="1952107924" sldId="1263"/>
            <ac:grpSpMk id="7" creationId="{4BC6A862-FAE6-D10F-60AE-EC4C008CE15B}"/>
          </ac:grpSpMkLst>
        </pc:grpChg>
        <pc:grpChg chg="del">
          <ac:chgData name="Winters, Amber" userId="389caf7d-7f00-408e-a4e9-0c8935e7778a" providerId="ADAL" clId="{D949DDB9-22A2-4E8A-8954-C9F07EF3CB33}" dt="2023-10-26T19:12:28.973" v="1838" actId="478"/>
          <ac:grpSpMkLst>
            <pc:docMk/>
            <pc:sldMk cId="1952107924" sldId="1263"/>
            <ac:grpSpMk id="15" creationId="{B0BAC67D-73B9-54DA-7F43-CD85E81A56BF}"/>
          </ac:grpSpMkLst>
        </pc:grpChg>
        <pc:grpChg chg="add mod">
          <ac:chgData name="Winters, Amber" userId="389caf7d-7f00-408e-a4e9-0c8935e7778a" providerId="ADAL" clId="{D949DDB9-22A2-4E8A-8954-C9F07EF3CB33}" dt="2023-10-26T19:20:49.641" v="1960" actId="164"/>
          <ac:grpSpMkLst>
            <pc:docMk/>
            <pc:sldMk cId="1952107924" sldId="1263"/>
            <ac:grpSpMk id="18" creationId="{F7ED925E-A6E0-E21E-5A4C-A65DDBF0BDE1}"/>
          </ac:grpSpMkLst>
        </pc:grpChg>
        <pc:picChg chg="add mod">
          <ac:chgData name="Winters, Amber" userId="389caf7d-7f00-408e-a4e9-0c8935e7778a" providerId="ADAL" clId="{D949DDB9-22A2-4E8A-8954-C9F07EF3CB33}" dt="2023-10-26T19:20:49.641" v="1960" actId="164"/>
          <ac:picMkLst>
            <pc:docMk/>
            <pc:sldMk cId="1952107924" sldId="1263"/>
            <ac:picMk id="13" creationId="{9E1AE4B8-7B5F-A202-0C8B-C6424233B510}"/>
          </ac:picMkLst>
        </pc:picChg>
        <pc:picChg chg="add mod">
          <ac:chgData name="Winters, Amber" userId="389caf7d-7f00-408e-a4e9-0c8935e7778a" providerId="ADAL" clId="{D949DDB9-22A2-4E8A-8954-C9F07EF3CB33}" dt="2023-10-26T19:20:49.641" v="1960" actId="164"/>
          <ac:picMkLst>
            <pc:docMk/>
            <pc:sldMk cId="1952107924" sldId="1263"/>
            <ac:picMk id="17" creationId="{51E04EA1-FF76-C1D2-21E7-8DB5CD707FB0}"/>
          </ac:picMkLst>
        </pc:picChg>
      </pc:sldChg>
      <pc:sldChg chg="addSp delSp modSp mod modNotesTx">
        <pc:chgData name="Winters, Amber" userId="389caf7d-7f00-408e-a4e9-0c8935e7778a" providerId="ADAL" clId="{D949DDB9-22A2-4E8A-8954-C9F07EF3CB33}" dt="2023-10-31T14:53:17.963" v="11401" actId="478"/>
        <pc:sldMkLst>
          <pc:docMk/>
          <pc:sldMk cId="813912968" sldId="1264"/>
        </pc:sldMkLst>
        <pc:spChg chg="del">
          <ac:chgData name="Winters, Amber" userId="389caf7d-7f00-408e-a4e9-0c8935e7778a" providerId="ADAL" clId="{D949DDB9-22A2-4E8A-8954-C9F07EF3CB33}" dt="2023-10-31T14:53:17.963" v="11401" actId="478"/>
          <ac:spMkLst>
            <pc:docMk/>
            <pc:sldMk cId="813912968" sldId="1264"/>
            <ac:spMk id="3" creationId="{AB5D2BA7-0C1B-6A62-5AEC-D4B024DBAE2A}"/>
          </ac:spMkLst>
        </pc:spChg>
        <pc:spChg chg="mod">
          <ac:chgData name="Winters, Amber" userId="389caf7d-7f00-408e-a4e9-0c8935e7778a" providerId="ADAL" clId="{D949DDB9-22A2-4E8A-8954-C9F07EF3CB33}" dt="2023-10-26T19:21:43.366" v="1978" actId="2711"/>
          <ac:spMkLst>
            <pc:docMk/>
            <pc:sldMk cId="813912968" sldId="1264"/>
            <ac:spMk id="8" creationId="{9EF27822-98B7-7483-1802-196A33F59F5A}"/>
          </ac:spMkLst>
        </pc:spChg>
        <pc:spChg chg="mod">
          <ac:chgData name="Winters, Amber" userId="389caf7d-7f00-408e-a4e9-0c8935e7778a" providerId="ADAL" clId="{D949DDB9-22A2-4E8A-8954-C9F07EF3CB33}" dt="2023-10-26T19:21:49.220" v="1979" actId="2711"/>
          <ac:spMkLst>
            <pc:docMk/>
            <pc:sldMk cId="813912968" sldId="1264"/>
            <ac:spMk id="11" creationId="{C1258083-65EA-BAF3-65B6-88E19036DB6E}"/>
          </ac:spMkLst>
        </pc:spChg>
        <pc:grpChg chg="add mod">
          <ac:chgData name="Winters, Amber" userId="389caf7d-7f00-408e-a4e9-0c8935e7778a" providerId="ADAL" clId="{D949DDB9-22A2-4E8A-8954-C9F07EF3CB33}" dt="2023-10-26T19:24:53.450" v="2039" actId="1036"/>
          <ac:grpSpMkLst>
            <pc:docMk/>
            <pc:sldMk cId="813912968" sldId="1264"/>
            <ac:grpSpMk id="6" creationId="{7D5CF562-A629-A660-4252-B145B65EC2E0}"/>
          </ac:grpSpMkLst>
        </pc:grpChg>
        <pc:picChg chg="add mod">
          <ac:chgData name="Winters, Amber" userId="389caf7d-7f00-408e-a4e9-0c8935e7778a" providerId="ADAL" clId="{D949DDB9-22A2-4E8A-8954-C9F07EF3CB33}" dt="2023-10-26T19:21:15.512" v="1973" actId="1076"/>
          <ac:picMkLst>
            <pc:docMk/>
            <pc:sldMk cId="813912968" sldId="1264"/>
            <ac:picMk id="5" creationId="{74D41C2F-C1E8-9362-B2F5-99BFFF0E40D0}"/>
          </ac:picMkLst>
        </pc:picChg>
        <pc:picChg chg="del">
          <ac:chgData name="Winters, Amber" userId="389caf7d-7f00-408e-a4e9-0c8935e7778a" providerId="ADAL" clId="{D949DDB9-22A2-4E8A-8954-C9F07EF3CB33}" dt="2023-10-26T19:20:42.780" v="1959" actId="478"/>
          <ac:picMkLst>
            <pc:docMk/>
            <pc:sldMk cId="813912968" sldId="1264"/>
            <ac:picMk id="17" creationId="{51E04EA1-FF76-C1D2-21E7-8DB5CD707FB0}"/>
          </ac:picMkLst>
        </pc:picChg>
      </pc:sldChg>
      <pc:sldChg chg="addSp delSp modSp mod modNotesTx">
        <pc:chgData name="Winters, Amber" userId="389caf7d-7f00-408e-a4e9-0c8935e7778a" providerId="ADAL" clId="{D949DDB9-22A2-4E8A-8954-C9F07EF3CB33}" dt="2023-10-31T14:53:21.256" v="11402" actId="478"/>
        <pc:sldMkLst>
          <pc:docMk/>
          <pc:sldMk cId="2400824220" sldId="1265"/>
        </pc:sldMkLst>
        <pc:spChg chg="del">
          <ac:chgData name="Winters, Amber" userId="389caf7d-7f00-408e-a4e9-0c8935e7778a" providerId="ADAL" clId="{D949DDB9-22A2-4E8A-8954-C9F07EF3CB33}" dt="2023-10-31T14:53:21.256" v="11402" actId="478"/>
          <ac:spMkLst>
            <pc:docMk/>
            <pc:sldMk cId="2400824220" sldId="1265"/>
            <ac:spMk id="3" creationId="{AB5D2BA7-0C1B-6A62-5AEC-D4B024DBAE2A}"/>
          </ac:spMkLst>
        </pc:spChg>
        <pc:spChg chg="mod">
          <ac:chgData name="Winters, Amber" userId="389caf7d-7f00-408e-a4e9-0c8935e7778a" providerId="ADAL" clId="{D949DDB9-22A2-4E8A-8954-C9F07EF3CB33}" dt="2023-10-26T19:22:37.488" v="1985" actId="2711"/>
          <ac:spMkLst>
            <pc:docMk/>
            <pc:sldMk cId="2400824220" sldId="1265"/>
            <ac:spMk id="12" creationId="{3E2B932E-9989-C48A-4FCC-918CE76A29D6}"/>
          </ac:spMkLst>
        </pc:spChg>
        <pc:spChg chg="mod">
          <ac:chgData name="Winters, Amber" userId="389caf7d-7f00-408e-a4e9-0c8935e7778a" providerId="ADAL" clId="{D949DDB9-22A2-4E8A-8954-C9F07EF3CB33}" dt="2023-10-26T19:22:41.512" v="1986" actId="2711"/>
          <ac:spMkLst>
            <pc:docMk/>
            <pc:sldMk cId="2400824220" sldId="1265"/>
            <ac:spMk id="14" creationId="{F78996DC-0777-AD63-4866-0B950F84E84B}"/>
          </ac:spMkLst>
        </pc:spChg>
        <pc:grpChg chg="add mod">
          <ac:chgData name="Winters, Amber" userId="389caf7d-7f00-408e-a4e9-0c8935e7778a" providerId="ADAL" clId="{D949DDB9-22A2-4E8A-8954-C9F07EF3CB33}" dt="2023-10-26T19:22:26.538" v="1982" actId="1076"/>
          <ac:grpSpMkLst>
            <pc:docMk/>
            <pc:sldMk cId="2400824220" sldId="1265"/>
            <ac:grpSpMk id="2" creationId="{7CDFE2FA-EEED-6755-5E3B-62F5A43F353A}"/>
          </ac:grpSpMkLst>
        </pc:grpChg>
        <pc:grpChg chg="mod">
          <ac:chgData name="Winters, Amber" userId="389caf7d-7f00-408e-a4e9-0c8935e7778a" providerId="ADAL" clId="{D949DDB9-22A2-4E8A-8954-C9F07EF3CB33}" dt="2023-10-26T19:24:49.358" v="2033" actId="1036"/>
          <ac:grpSpMkLst>
            <pc:docMk/>
            <pc:sldMk cId="2400824220" sldId="1265"/>
            <ac:grpSpMk id="6" creationId="{7D5CF562-A629-A660-4252-B145B65EC2E0}"/>
          </ac:grpSpMkLst>
        </pc:grpChg>
        <pc:picChg chg="del">
          <ac:chgData name="Winters, Amber" userId="389caf7d-7f00-408e-a4e9-0c8935e7778a" providerId="ADAL" clId="{D949DDB9-22A2-4E8A-8954-C9F07EF3CB33}" dt="2023-10-26T19:23:50.776" v="2009" actId="478"/>
          <ac:picMkLst>
            <pc:docMk/>
            <pc:sldMk cId="2400824220" sldId="1265"/>
            <ac:picMk id="5" creationId="{74D41C2F-C1E8-9362-B2F5-99BFFF0E40D0}"/>
          </ac:picMkLst>
        </pc:picChg>
        <pc:picChg chg="add mod">
          <ac:chgData name="Winters, Amber" userId="389caf7d-7f00-408e-a4e9-0c8935e7778a" providerId="ADAL" clId="{D949DDB9-22A2-4E8A-8954-C9F07EF3CB33}" dt="2023-10-26T19:24:07.125" v="2020" actId="14100"/>
          <ac:picMkLst>
            <pc:docMk/>
            <pc:sldMk cId="2400824220" sldId="1265"/>
            <ac:picMk id="16" creationId="{63043D82-6093-75D1-8E26-6C69126519F2}"/>
          </ac:picMkLst>
        </pc:picChg>
      </pc:sldChg>
      <pc:sldChg chg="addSp delSp modSp mod modAnim modNotesTx">
        <pc:chgData name="Winters, Amber" userId="389caf7d-7f00-408e-a4e9-0c8935e7778a" providerId="ADAL" clId="{D949DDB9-22A2-4E8A-8954-C9F07EF3CB33}" dt="2023-10-30T14:17:01.153" v="3666" actId="114"/>
        <pc:sldMkLst>
          <pc:docMk/>
          <pc:sldMk cId="855142123" sldId="1266"/>
        </pc:sldMkLst>
        <pc:spChg chg="mod">
          <ac:chgData name="Winters, Amber" userId="389caf7d-7f00-408e-a4e9-0c8935e7778a" providerId="ADAL" clId="{D949DDB9-22A2-4E8A-8954-C9F07EF3CB33}" dt="2023-10-30T14:01:43.880" v="2150" actId="20577"/>
          <ac:spMkLst>
            <pc:docMk/>
            <pc:sldMk cId="855142123" sldId="1266"/>
            <ac:spMk id="4" creationId="{0C6EEEE4-6D16-4DD7-6DCE-565043A6E7E2}"/>
          </ac:spMkLst>
        </pc:spChg>
        <pc:spChg chg="add mod">
          <ac:chgData name="Winters, Amber" userId="389caf7d-7f00-408e-a4e9-0c8935e7778a" providerId="ADAL" clId="{D949DDB9-22A2-4E8A-8954-C9F07EF3CB33}" dt="2023-10-30T13:48:49.203" v="2122" actId="164"/>
          <ac:spMkLst>
            <pc:docMk/>
            <pc:sldMk cId="855142123" sldId="1266"/>
            <ac:spMk id="11" creationId="{79A5895D-1CF1-2171-079C-47BAD416C7FB}"/>
          </ac:spMkLst>
        </pc:spChg>
        <pc:spChg chg="add mod">
          <ac:chgData name="Winters, Amber" userId="389caf7d-7f00-408e-a4e9-0c8935e7778a" providerId="ADAL" clId="{D949DDB9-22A2-4E8A-8954-C9F07EF3CB33}" dt="2023-10-30T14:13:49.359" v="3034" actId="1076"/>
          <ac:spMkLst>
            <pc:docMk/>
            <pc:sldMk cId="855142123" sldId="1266"/>
            <ac:spMk id="13" creationId="{5CB085CA-22C9-9B02-2F29-9F1496211CD3}"/>
          </ac:spMkLst>
        </pc:spChg>
        <pc:spChg chg="mod">
          <ac:chgData name="Winters, Amber" userId="389caf7d-7f00-408e-a4e9-0c8935e7778a" providerId="ADAL" clId="{D949DDB9-22A2-4E8A-8954-C9F07EF3CB33}" dt="2023-10-30T14:11:36.971" v="2725" actId="1076"/>
          <ac:spMkLst>
            <pc:docMk/>
            <pc:sldMk cId="855142123" sldId="1266"/>
            <ac:spMk id="18" creationId="{23667C5E-72B4-0664-A37E-B2DD865C9E1B}"/>
          </ac:spMkLst>
        </pc:spChg>
        <pc:spChg chg="mod">
          <ac:chgData name="Winters, Amber" userId="389caf7d-7f00-408e-a4e9-0c8935e7778a" providerId="ADAL" clId="{D949DDB9-22A2-4E8A-8954-C9F07EF3CB33}" dt="2023-10-30T14:11:27.128" v="2723" actId="20577"/>
          <ac:spMkLst>
            <pc:docMk/>
            <pc:sldMk cId="855142123" sldId="1266"/>
            <ac:spMk id="26" creationId="{50BE55F9-0B7A-8719-AC09-3E527E9BD496}"/>
          </ac:spMkLst>
        </pc:spChg>
        <pc:spChg chg="mod">
          <ac:chgData name="Winters, Amber" userId="389caf7d-7f00-408e-a4e9-0c8935e7778a" providerId="ADAL" clId="{D949DDB9-22A2-4E8A-8954-C9F07EF3CB33}" dt="2023-10-30T14:12:32.964" v="2937" actId="20577"/>
          <ac:spMkLst>
            <pc:docMk/>
            <pc:sldMk cId="855142123" sldId="1266"/>
            <ac:spMk id="31" creationId="{BE55E868-64F8-6EDE-9BD4-77EFBFB595A0}"/>
          </ac:spMkLst>
        </pc:spChg>
        <pc:spChg chg="mod">
          <ac:chgData name="Winters, Amber" userId="389caf7d-7f00-408e-a4e9-0c8935e7778a" providerId="ADAL" clId="{D949DDB9-22A2-4E8A-8954-C9F07EF3CB33}" dt="2023-10-30T14:13:08.987" v="3021" actId="20577"/>
          <ac:spMkLst>
            <pc:docMk/>
            <pc:sldMk cId="855142123" sldId="1266"/>
            <ac:spMk id="35" creationId="{174F9C46-56BE-3E15-A074-F6ECECB04AFC}"/>
          </ac:spMkLst>
        </pc:spChg>
        <pc:grpChg chg="del">
          <ac:chgData name="Winters, Amber" userId="389caf7d-7f00-408e-a4e9-0c8935e7778a" providerId="ADAL" clId="{D949DDB9-22A2-4E8A-8954-C9F07EF3CB33}" dt="2023-10-26T19:25:03.120" v="2040" actId="478"/>
          <ac:grpSpMkLst>
            <pc:docMk/>
            <pc:sldMk cId="855142123" sldId="1266"/>
            <ac:grpSpMk id="2" creationId="{7CDFE2FA-EEED-6755-5E3B-62F5A43F353A}"/>
          </ac:grpSpMkLst>
        </pc:grpChg>
        <pc:grpChg chg="del mod">
          <ac:chgData name="Winters, Amber" userId="389caf7d-7f00-408e-a4e9-0c8935e7778a" providerId="ADAL" clId="{D949DDB9-22A2-4E8A-8954-C9F07EF3CB33}" dt="2023-10-26T19:25:04.689" v="2041" actId="478"/>
          <ac:grpSpMkLst>
            <pc:docMk/>
            <pc:sldMk cId="855142123" sldId="1266"/>
            <ac:grpSpMk id="6" creationId="{7D5CF562-A629-A660-4252-B145B65EC2E0}"/>
          </ac:grpSpMkLst>
        </pc:grpChg>
        <pc:grpChg chg="del">
          <ac:chgData name="Winters, Amber" userId="389caf7d-7f00-408e-a4e9-0c8935e7778a" providerId="ADAL" clId="{D949DDB9-22A2-4E8A-8954-C9F07EF3CB33}" dt="2023-10-26T19:25:05.650" v="2042" actId="478"/>
          <ac:grpSpMkLst>
            <pc:docMk/>
            <pc:sldMk cId="855142123" sldId="1266"/>
            <ac:grpSpMk id="7" creationId="{4BC6A862-FAE6-D10F-60AE-EC4C008CE15B}"/>
          </ac:grpSpMkLst>
        </pc:grpChg>
        <pc:grpChg chg="add mod">
          <ac:chgData name="Winters, Amber" userId="389caf7d-7f00-408e-a4e9-0c8935e7778a" providerId="ADAL" clId="{D949DDB9-22A2-4E8A-8954-C9F07EF3CB33}" dt="2023-10-30T13:48:49.203" v="2122" actId="164"/>
          <ac:grpSpMkLst>
            <pc:docMk/>
            <pc:sldMk cId="855142123" sldId="1266"/>
            <ac:grpSpMk id="10" creationId="{EC342CAE-75D4-1661-0DBA-F4E9DF73A69C}"/>
          </ac:grpSpMkLst>
        </pc:grpChg>
        <pc:grpChg chg="add mod">
          <ac:chgData name="Winters, Amber" userId="389caf7d-7f00-408e-a4e9-0c8935e7778a" providerId="ADAL" clId="{D949DDB9-22A2-4E8A-8954-C9F07EF3CB33}" dt="2023-10-30T14:01:52.881" v="2153" actId="1076"/>
          <ac:grpSpMkLst>
            <pc:docMk/>
            <pc:sldMk cId="855142123" sldId="1266"/>
            <ac:grpSpMk id="12" creationId="{D46FEF97-0EBE-2154-4B81-F6533415F0AE}"/>
          </ac:grpSpMkLst>
        </pc:grpChg>
        <pc:grpChg chg="add mod">
          <ac:chgData name="Winters, Amber" userId="389caf7d-7f00-408e-a4e9-0c8935e7778a" providerId="ADAL" clId="{D949DDB9-22A2-4E8A-8954-C9F07EF3CB33}" dt="2023-10-30T14:06:35.855" v="2314" actId="164"/>
          <ac:grpSpMkLst>
            <pc:docMk/>
            <pc:sldMk cId="855142123" sldId="1266"/>
            <ac:grpSpMk id="16" creationId="{3F237070-723A-C82C-799C-0F51FE12EB43}"/>
          </ac:grpSpMkLst>
        </pc:grpChg>
        <pc:grpChg chg="add mod">
          <ac:chgData name="Winters, Amber" userId="389caf7d-7f00-408e-a4e9-0c8935e7778a" providerId="ADAL" clId="{D949DDB9-22A2-4E8A-8954-C9F07EF3CB33}" dt="2023-10-30T14:06:47.912" v="2316" actId="1076"/>
          <ac:grpSpMkLst>
            <pc:docMk/>
            <pc:sldMk cId="855142123" sldId="1266"/>
            <ac:grpSpMk id="17" creationId="{ADE6496E-8A07-D83E-5ACC-7FE5C202DA65}"/>
          </ac:grpSpMkLst>
        </pc:grpChg>
        <pc:grpChg chg="add mod">
          <ac:chgData name="Winters, Amber" userId="389caf7d-7f00-408e-a4e9-0c8935e7778a" providerId="ADAL" clId="{D949DDB9-22A2-4E8A-8954-C9F07EF3CB33}" dt="2023-10-30T14:10:54.890" v="2590" actId="1076"/>
          <ac:grpSpMkLst>
            <pc:docMk/>
            <pc:sldMk cId="855142123" sldId="1266"/>
            <ac:grpSpMk id="25" creationId="{01156509-251E-01BE-DFD0-575DFF70401B}"/>
          </ac:grpSpMkLst>
        </pc:grpChg>
        <pc:grpChg chg="add mod">
          <ac:chgData name="Winters, Amber" userId="389caf7d-7f00-408e-a4e9-0c8935e7778a" providerId="ADAL" clId="{D949DDB9-22A2-4E8A-8954-C9F07EF3CB33}" dt="2023-10-30T14:11:48.822" v="2728" actId="1076"/>
          <ac:grpSpMkLst>
            <pc:docMk/>
            <pc:sldMk cId="855142123" sldId="1266"/>
            <ac:grpSpMk id="30" creationId="{F9D1D669-37CD-7D30-8662-A8382D1B3071}"/>
          </ac:grpSpMkLst>
        </pc:grpChg>
        <pc:grpChg chg="add mod">
          <ac:chgData name="Winters, Amber" userId="389caf7d-7f00-408e-a4e9-0c8935e7778a" providerId="ADAL" clId="{D949DDB9-22A2-4E8A-8954-C9F07EF3CB33}" dt="2023-10-30T14:13:32.182" v="3028" actId="164"/>
          <ac:grpSpMkLst>
            <pc:docMk/>
            <pc:sldMk cId="855142123" sldId="1266"/>
            <ac:grpSpMk id="34" creationId="{FF859F54-1FEE-D609-4895-78FCBA42C63A}"/>
          </ac:grpSpMkLst>
        </pc:grpChg>
        <pc:grpChg chg="add mod">
          <ac:chgData name="Winters, Amber" userId="389caf7d-7f00-408e-a4e9-0c8935e7778a" providerId="ADAL" clId="{D949DDB9-22A2-4E8A-8954-C9F07EF3CB33}" dt="2023-10-30T14:13:38.538" v="3033" actId="1036"/>
          <ac:grpSpMkLst>
            <pc:docMk/>
            <pc:sldMk cId="855142123" sldId="1266"/>
            <ac:grpSpMk id="41" creationId="{E26ED7B1-B47D-CBDD-B53E-669043D9518F}"/>
          </ac:grpSpMkLst>
        </pc:grpChg>
        <pc:picChg chg="add mod">
          <ac:chgData name="Winters, Amber" userId="389caf7d-7f00-408e-a4e9-0c8935e7778a" providerId="ADAL" clId="{D949DDB9-22A2-4E8A-8954-C9F07EF3CB33}" dt="2023-10-30T13:48:21.307" v="2118" actId="164"/>
          <ac:picMkLst>
            <pc:docMk/>
            <pc:sldMk cId="855142123" sldId="1266"/>
            <ac:picMk id="5" creationId="{7C08F190-FECA-5D49-6F15-D1F2BD8C12B3}"/>
          </ac:picMkLst>
        </pc:picChg>
        <pc:picChg chg="add mod">
          <ac:chgData name="Winters, Amber" userId="389caf7d-7f00-408e-a4e9-0c8935e7778a" providerId="ADAL" clId="{D949DDB9-22A2-4E8A-8954-C9F07EF3CB33}" dt="2023-10-30T13:48:21.307" v="2118" actId="164"/>
          <ac:picMkLst>
            <pc:docMk/>
            <pc:sldMk cId="855142123" sldId="1266"/>
            <ac:picMk id="7" creationId="{6D5C74F9-43F7-67B5-99CB-4F1CD28147D9}"/>
          </ac:picMkLst>
        </pc:picChg>
        <pc:picChg chg="add del mod">
          <ac:chgData name="Winters, Amber" userId="389caf7d-7f00-408e-a4e9-0c8935e7778a" providerId="ADAL" clId="{D949DDB9-22A2-4E8A-8954-C9F07EF3CB33}" dt="2023-10-30T13:48:00.001" v="2088" actId="478"/>
          <ac:picMkLst>
            <pc:docMk/>
            <pc:sldMk cId="855142123" sldId="1266"/>
            <ac:picMk id="9" creationId="{A9020C1A-5961-C1BB-A658-1A639E65DD5E}"/>
          </ac:picMkLst>
        </pc:picChg>
        <pc:picChg chg="del">
          <ac:chgData name="Winters, Amber" userId="389caf7d-7f00-408e-a4e9-0c8935e7778a" providerId="ADAL" clId="{D949DDB9-22A2-4E8A-8954-C9F07EF3CB33}" dt="2023-10-26T19:25:06.678" v="2043" actId="478"/>
          <ac:picMkLst>
            <pc:docMk/>
            <pc:sldMk cId="855142123" sldId="1266"/>
            <ac:picMk id="13" creationId="{9E1AE4B8-7B5F-A202-0C8B-C6424233B510}"/>
          </ac:picMkLst>
        </pc:picChg>
        <pc:picChg chg="del">
          <ac:chgData name="Winters, Amber" userId="389caf7d-7f00-408e-a4e9-0c8935e7778a" providerId="ADAL" clId="{D949DDB9-22A2-4E8A-8954-C9F07EF3CB33}" dt="2023-10-26T19:25:07.917" v="2044" actId="478"/>
          <ac:picMkLst>
            <pc:docMk/>
            <pc:sldMk cId="855142123" sldId="1266"/>
            <ac:picMk id="16" creationId="{63043D82-6093-75D1-8E26-6C69126519F2}"/>
          </ac:picMkLst>
        </pc:picChg>
        <pc:cxnChg chg="add mod">
          <ac:chgData name="Winters, Amber" userId="389caf7d-7f00-408e-a4e9-0c8935e7778a" providerId="ADAL" clId="{D949DDB9-22A2-4E8A-8954-C9F07EF3CB33}" dt="2023-10-30T14:13:51.248" v="3035" actId="14100"/>
          <ac:cxnSpMkLst>
            <pc:docMk/>
            <pc:sldMk cId="855142123" sldId="1266"/>
            <ac:cxnSpMk id="15" creationId="{A0C54DF9-2FF3-6F34-FADB-6EC86E3344DA}"/>
          </ac:cxnSpMkLst>
        </pc:cxnChg>
        <pc:cxnChg chg="mod">
          <ac:chgData name="Winters, Amber" userId="389caf7d-7f00-408e-a4e9-0c8935e7778a" providerId="ADAL" clId="{D949DDB9-22A2-4E8A-8954-C9F07EF3CB33}" dt="2023-10-30T14:11:40.793" v="2726" actId="14100"/>
          <ac:cxnSpMkLst>
            <pc:docMk/>
            <pc:sldMk cId="855142123" sldId="1266"/>
            <ac:cxnSpMk id="19" creationId="{FF659A04-AA8C-2D74-24E8-018CE8DE8983}"/>
          </ac:cxnSpMkLst>
        </pc:cxnChg>
        <pc:cxnChg chg="mod">
          <ac:chgData name="Winters, Amber" userId="389caf7d-7f00-408e-a4e9-0c8935e7778a" providerId="ADAL" clId="{D949DDB9-22A2-4E8A-8954-C9F07EF3CB33}" dt="2023-10-30T14:11:30.609" v="2724" actId="14100"/>
          <ac:cxnSpMkLst>
            <pc:docMk/>
            <pc:sldMk cId="855142123" sldId="1266"/>
            <ac:cxnSpMk id="27" creationId="{A807D9D2-71B3-A86E-347D-00C0E4296266}"/>
          </ac:cxnSpMkLst>
        </pc:cxnChg>
        <pc:cxnChg chg="mod">
          <ac:chgData name="Winters, Amber" userId="389caf7d-7f00-408e-a4e9-0c8935e7778a" providerId="ADAL" clId="{D949DDB9-22A2-4E8A-8954-C9F07EF3CB33}" dt="2023-10-30T14:11:54.496" v="2730" actId="14100"/>
          <ac:cxnSpMkLst>
            <pc:docMk/>
            <pc:sldMk cId="855142123" sldId="1266"/>
            <ac:cxnSpMk id="32" creationId="{658C27C8-3BAB-DB1F-D743-689A1EC33FC4}"/>
          </ac:cxnSpMkLst>
        </pc:cxnChg>
        <pc:cxnChg chg="mod">
          <ac:chgData name="Winters, Amber" userId="389caf7d-7f00-408e-a4e9-0c8935e7778a" providerId="ADAL" clId="{D949DDB9-22A2-4E8A-8954-C9F07EF3CB33}" dt="2023-10-30T14:13:12.742" v="3022" actId="14100"/>
          <ac:cxnSpMkLst>
            <pc:docMk/>
            <pc:sldMk cId="855142123" sldId="1266"/>
            <ac:cxnSpMk id="36" creationId="{35A7B4D5-5519-FF5C-1303-8B2D39F6592D}"/>
          </ac:cxnSpMkLst>
        </pc:cxnChg>
        <pc:cxnChg chg="add mod">
          <ac:chgData name="Winters, Amber" userId="389caf7d-7f00-408e-a4e9-0c8935e7778a" providerId="ADAL" clId="{D949DDB9-22A2-4E8A-8954-C9F07EF3CB33}" dt="2023-10-30T14:13:32.182" v="3028" actId="164"/>
          <ac:cxnSpMkLst>
            <pc:docMk/>
            <pc:sldMk cId="855142123" sldId="1266"/>
            <ac:cxnSpMk id="38" creationId="{58AAB399-56B6-C657-A943-FB3B608CC9A7}"/>
          </ac:cxnSpMkLst>
        </pc:cxnChg>
      </pc:sldChg>
      <pc:sldChg chg="addSp delSp modSp mod modAnim modNotesTx">
        <pc:chgData name="Winters, Amber" userId="389caf7d-7f00-408e-a4e9-0c8935e7778a" providerId="ADAL" clId="{D949DDB9-22A2-4E8A-8954-C9F07EF3CB33}" dt="2023-10-30T15:45:58.347" v="4732" actId="478"/>
        <pc:sldMkLst>
          <pc:docMk/>
          <pc:sldMk cId="521554075" sldId="1267"/>
        </pc:sldMkLst>
        <pc:spChg chg="del">
          <ac:chgData name="Winters, Amber" userId="389caf7d-7f00-408e-a4e9-0c8935e7778a" providerId="ADAL" clId="{D949DDB9-22A2-4E8A-8954-C9F07EF3CB33}" dt="2023-10-30T15:45:58.347" v="4732" actId="478"/>
          <ac:spMkLst>
            <pc:docMk/>
            <pc:sldMk cId="521554075" sldId="1267"/>
            <ac:spMk id="3" creationId="{AB5D2BA7-0C1B-6A62-5AEC-D4B024DBAE2A}"/>
          </ac:spMkLst>
        </pc:spChg>
        <pc:spChg chg="mod">
          <ac:chgData name="Winters, Amber" userId="389caf7d-7f00-408e-a4e9-0c8935e7778a" providerId="ADAL" clId="{D949DDB9-22A2-4E8A-8954-C9F07EF3CB33}" dt="2023-10-30T14:17:33.924" v="3672" actId="20577"/>
          <ac:spMkLst>
            <pc:docMk/>
            <pc:sldMk cId="521554075" sldId="1267"/>
            <ac:spMk id="4" creationId="{0C6EEEE4-6D16-4DD7-6DCE-565043A6E7E2}"/>
          </ac:spMkLst>
        </pc:spChg>
        <pc:spChg chg="mod">
          <ac:chgData name="Winters, Amber" userId="389caf7d-7f00-408e-a4e9-0c8935e7778a" providerId="ADAL" clId="{D949DDB9-22A2-4E8A-8954-C9F07EF3CB33}" dt="2023-10-30T14:27:42.163" v="3812" actId="20577"/>
          <ac:spMkLst>
            <pc:docMk/>
            <pc:sldMk cId="521554075" sldId="1267"/>
            <ac:spMk id="13" creationId="{5CB085CA-22C9-9B02-2F29-9F1496211CD3}"/>
          </ac:spMkLst>
        </pc:spChg>
        <pc:spChg chg="mod">
          <ac:chgData name="Winters, Amber" userId="389caf7d-7f00-408e-a4e9-0c8935e7778a" providerId="ADAL" clId="{D949DDB9-22A2-4E8A-8954-C9F07EF3CB33}" dt="2023-10-30T14:38:56.229" v="4360" actId="20577"/>
          <ac:spMkLst>
            <pc:docMk/>
            <pc:sldMk cId="521554075" sldId="1267"/>
            <ac:spMk id="18" creationId="{23667C5E-72B4-0664-A37E-B2DD865C9E1B}"/>
          </ac:spMkLst>
        </pc:spChg>
        <pc:spChg chg="add mod">
          <ac:chgData name="Winters, Amber" userId="389caf7d-7f00-408e-a4e9-0c8935e7778a" providerId="ADAL" clId="{D949DDB9-22A2-4E8A-8954-C9F07EF3CB33}" dt="2023-10-30T14:26:23.128" v="3693" actId="164"/>
          <ac:spMkLst>
            <pc:docMk/>
            <pc:sldMk cId="521554075" sldId="1267"/>
            <ac:spMk id="20" creationId="{480516A5-5A6E-1319-E782-9E9F0C69BE20}"/>
          </ac:spMkLst>
        </pc:spChg>
        <pc:spChg chg="mod">
          <ac:chgData name="Winters, Amber" userId="389caf7d-7f00-408e-a4e9-0c8935e7778a" providerId="ADAL" clId="{D949DDB9-22A2-4E8A-8954-C9F07EF3CB33}" dt="2023-10-30T14:30:23.009" v="4125" actId="20577"/>
          <ac:spMkLst>
            <pc:docMk/>
            <pc:sldMk cId="521554075" sldId="1267"/>
            <ac:spMk id="26" creationId="{50BE55F9-0B7A-8719-AC09-3E527E9BD496}"/>
          </ac:spMkLst>
        </pc:spChg>
        <pc:spChg chg="mod">
          <ac:chgData name="Winters, Amber" userId="389caf7d-7f00-408e-a4e9-0c8935e7778a" providerId="ADAL" clId="{D949DDB9-22A2-4E8A-8954-C9F07EF3CB33}" dt="2023-10-30T14:39:14.212" v="4376"/>
          <ac:spMkLst>
            <pc:docMk/>
            <pc:sldMk cId="521554075" sldId="1267"/>
            <ac:spMk id="31" creationId="{BE55E868-64F8-6EDE-9BD4-77EFBFB595A0}"/>
          </ac:spMkLst>
        </pc:spChg>
        <pc:grpChg chg="del">
          <ac:chgData name="Winters, Amber" userId="389caf7d-7f00-408e-a4e9-0c8935e7778a" providerId="ADAL" clId="{D949DDB9-22A2-4E8A-8954-C9F07EF3CB33}" dt="2023-10-30T14:25:54.824" v="3689" actId="478"/>
          <ac:grpSpMkLst>
            <pc:docMk/>
            <pc:sldMk cId="521554075" sldId="1267"/>
            <ac:grpSpMk id="12" creationId="{D46FEF97-0EBE-2154-4B81-F6533415F0AE}"/>
          </ac:grpSpMkLst>
        </pc:grpChg>
        <pc:grpChg chg="add mod ord">
          <ac:chgData name="Winters, Amber" userId="389caf7d-7f00-408e-a4e9-0c8935e7778a" providerId="ADAL" clId="{D949DDB9-22A2-4E8A-8954-C9F07EF3CB33}" dt="2023-10-30T14:26:23.128" v="3693" actId="164"/>
          <ac:grpSpMkLst>
            <pc:docMk/>
            <pc:sldMk cId="521554075" sldId="1267"/>
            <ac:grpSpMk id="14" creationId="{6D633E59-6542-BFCC-684C-C0F18799102E}"/>
          </ac:grpSpMkLst>
        </pc:grpChg>
        <pc:grpChg chg="mod topLvl">
          <ac:chgData name="Winters, Amber" userId="389caf7d-7f00-408e-a4e9-0c8935e7778a" providerId="ADAL" clId="{D949DDB9-22A2-4E8A-8954-C9F07EF3CB33}" dt="2023-10-30T14:39:24.297" v="4378" actId="478"/>
          <ac:grpSpMkLst>
            <pc:docMk/>
            <pc:sldMk cId="521554075" sldId="1267"/>
            <ac:grpSpMk id="17" creationId="{ADE6496E-8A07-D83E-5ACC-7FE5C202DA65}"/>
          </ac:grpSpMkLst>
        </pc:grpChg>
        <pc:grpChg chg="add mod ord">
          <ac:chgData name="Winters, Amber" userId="389caf7d-7f00-408e-a4e9-0c8935e7778a" providerId="ADAL" clId="{D949DDB9-22A2-4E8A-8954-C9F07EF3CB33}" dt="2023-10-30T14:26:26.737" v="3694" actId="167"/>
          <ac:grpSpMkLst>
            <pc:docMk/>
            <pc:sldMk cId="521554075" sldId="1267"/>
            <ac:grpSpMk id="21" creationId="{17E18F7C-2B1B-D51C-8FCD-F8EA7274846F}"/>
          </ac:grpSpMkLst>
        </pc:grpChg>
        <pc:grpChg chg="mod">
          <ac:chgData name="Winters, Amber" userId="389caf7d-7f00-408e-a4e9-0c8935e7778a" providerId="ADAL" clId="{D949DDB9-22A2-4E8A-8954-C9F07EF3CB33}" dt="2023-10-30T14:30:40.317" v="4129" actId="1076"/>
          <ac:grpSpMkLst>
            <pc:docMk/>
            <pc:sldMk cId="521554075" sldId="1267"/>
            <ac:grpSpMk id="25" creationId="{01156509-251E-01BE-DFD0-575DFF70401B}"/>
          </ac:grpSpMkLst>
        </pc:grpChg>
        <pc:grpChg chg="mod">
          <ac:chgData name="Winters, Amber" userId="389caf7d-7f00-408e-a4e9-0c8935e7778a" providerId="ADAL" clId="{D949DDB9-22A2-4E8A-8954-C9F07EF3CB33}" dt="2023-10-30T14:39:45.948" v="4382" actId="1076"/>
          <ac:grpSpMkLst>
            <pc:docMk/>
            <pc:sldMk cId="521554075" sldId="1267"/>
            <ac:grpSpMk id="30" creationId="{F9D1D669-37CD-7D30-8662-A8382D1B3071}"/>
          </ac:grpSpMkLst>
        </pc:grpChg>
        <pc:grpChg chg="mod">
          <ac:chgData name="Winters, Amber" userId="389caf7d-7f00-408e-a4e9-0c8935e7778a" providerId="ADAL" clId="{D949DDB9-22A2-4E8A-8954-C9F07EF3CB33}" dt="2023-10-30T14:30:43.828" v="4130" actId="1076"/>
          <ac:grpSpMkLst>
            <pc:docMk/>
            <pc:sldMk cId="521554075" sldId="1267"/>
            <ac:grpSpMk id="41" creationId="{E26ED7B1-B47D-CBDD-B53E-669043D9518F}"/>
          </ac:grpSpMkLst>
        </pc:grpChg>
        <pc:grpChg chg="add del mod">
          <ac:chgData name="Winters, Amber" userId="389caf7d-7f00-408e-a4e9-0c8935e7778a" providerId="ADAL" clId="{D949DDB9-22A2-4E8A-8954-C9F07EF3CB33}" dt="2023-10-30T14:39:24.297" v="4378" actId="478"/>
          <ac:grpSpMkLst>
            <pc:docMk/>
            <pc:sldMk cId="521554075" sldId="1267"/>
            <ac:grpSpMk id="45" creationId="{0E065137-6D66-C6ED-D422-F5370F8495E4}"/>
          </ac:grpSpMkLst>
        </pc:grpChg>
        <pc:picChg chg="add mod">
          <ac:chgData name="Winters, Amber" userId="389caf7d-7f00-408e-a4e9-0c8935e7778a" providerId="ADAL" clId="{D949DDB9-22A2-4E8A-8954-C9F07EF3CB33}" dt="2023-10-30T14:25:48.352" v="3687" actId="164"/>
          <ac:picMkLst>
            <pc:docMk/>
            <pc:sldMk cId="521554075" sldId="1267"/>
            <ac:picMk id="6" creationId="{68425249-903F-E664-A201-C647163BB127}"/>
          </ac:picMkLst>
        </pc:picChg>
        <pc:picChg chg="add mod modCrop">
          <ac:chgData name="Winters, Amber" userId="389caf7d-7f00-408e-a4e9-0c8935e7778a" providerId="ADAL" clId="{D949DDB9-22A2-4E8A-8954-C9F07EF3CB33}" dt="2023-10-30T14:25:48.352" v="3687" actId="164"/>
          <ac:picMkLst>
            <pc:docMk/>
            <pc:sldMk cId="521554075" sldId="1267"/>
            <ac:picMk id="9" creationId="{7B9BA82D-0B17-C983-E834-A3C947C8A1C1}"/>
          </ac:picMkLst>
        </pc:picChg>
        <pc:cxnChg chg="mod">
          <ac:chgData name="Winters, Amber" userId="389caf7d-7f00-408e-a4e9-0c8935e7778a" providerId="ADAL" clId="{D949DDB9-22A2-4E8A-8954-C9F07EF3CB33}" dt="2023-10-30T14:27:50.379" v="3814" actId="14100"/>
          <ac:cxnSpMkLst>
            <pc:docMk/>
            <pc:sldMk cId="521554075" sldId="1267"/>
            <ac:cxnSpMk id="15" creationId="{A0C54DF9-2FF3-6F34-FADB-6EC86E3344DA}"/>
          </ac:cxnSpMkLst>
        </pc:cxnChg>
        <pc:cxnChg chg="mod">
          <ac:chgData name="Winters, Amber" userId="389caf7d-7f00-408e-a4e9-0c8935e7778a" providerId="ADAL" clId="{D949DDB9-22A2-4E8A-8954-C9F07EF3CB33}" dt="2023-10-30T14:39:41.771" v="4381" actId="14100"/>
          <ac:cxnSpMkLst>
            <pc:docMk/>
            <pc:sldMk cId="521554075" sldId="1267"/>
            <ac:cxnSpMk id="19" creationId="{FF659A04-AA8C-2D74-24E8-018CE8DE8983}"/>
          </ac:cxnSpMkLst>
        </pc:cxnChg>
        <pc:cxnChg chg="add del mod">
          <ac:chgData name="Winters, Amber" userId="389caf7d-7f00-408e-a4e9-0c8935e7778a" providerId="ADAL" clId="{D949DDB9-22A2-4E8A-8954-C9F07EF3CB33}" dt="2023-10-30T14:30:20.306" v="4124" actId="478"/>
          <ac:cxnSpMkLst>
            <pc:docMk/>
            <pc:sldMk cId="521554075" sldId="1267"/>
            <ac:cxnSpMk id="24" creationId="{FFC586E7-3D7C-3599-367E-5590B51E5637}"/>
          </ac:cxnSpMkLst>
        </pc:cxnChg>
        <pc:cxnChg chg="mod">
          <ac:chgData name="Winters, Amber" userId="389caf7d-7f00-408e-a4e9-0c8935e7778a" providerId="ADAL" clId="{D949DDB9-22A2-4E8A-8954-C9F07EF3CB33}" dt="2023-10-30T14:30:46.837" v="4131" actId="14100"/>
          <ac:cxnSpMkLst>
            <pc:docMk/>
            <pc:sldMk cId="521554075" sldId="1267"/>
            <ac:cxnSpMk id="27" creationId="{A807D9D2-71B3-A86E-347D-00C0E4296266}"/>
          </ac:cxnSpMkLst>
        </pc:cxnChg>
        <pc:cxnChg chg="mod">
          <ac:chgData name="Winters, Amber" userId="389caf7d-7f00-408e-a4e9-0c8935e7778a" providerId="ADAL" clId="{D949DDB9-22A2-4E8A-8954-C9F07EF3CB33}" dt="2023-10-30T14:39:31.554" v="4380" actId="14100"/>
          <ac:cxnSpMkLst>
            <pc:docMk/>
            <pc:sldMk cId="521554075" sldId="1267"/>
            <ac:cxnSpMk id="32" creationId="{658C27C8-3BAB-DB1F-D743-689A1EC33FC4}"/>
          </ac:cxnSpMkLst>
        </pc:cxnChg>
        <pc:cxnChg chg="mod">
          <ac:chgData name="Winters, Amber" userId="389caf7d-7f00-408e-a4e9-0c8935e7778a" providerId="ADAL" clId="{D949DDB9-22A2-4E8A-8954-C9F07EF3CB33}" dt="2023-10-30T14:30:51.949" v="4132" actId="14100"/>
          <ac:cxnSpMkLst>
            <pc:docMk/>
            <pc:sldMk cId="521554075" sldId="1267"/>
            <ac:cxnSpMk id="36" creationId="{35A7B4D5-5519-FF5C-1303-8B2D39F6592D}"/>
          </ac:cxnSpMkLst>
        </pc:cxnChg>
        <pc:cxnChg chg="mod">
          <ac:chgData name="Winters, Amber" userId="389caf7d-7f00-408e-a4e9-0c8935e7778a" providerId="ADAL" clId="{D949DDB9-22A2-4E8A-8954-C9F07EF3CB33}" dt="2023-10-30T14:30:54.876" v="4133" actId="14100"/>
          <ac:cxnSpMkLst>
            <pc:docMk/>
            <pc:sldMk cId="521554075" sldId="1267"/>
            <ac:cxnSpMk id="38" creationId="{58AAB399-56B6-C657-A943-FB3B608CC9A7}"/>
          </ac:cxnSpMkLst>
        </pc:cxnChg>
        <pc:cxnChg chg="add del mod topLvl">
          <ac:chgData name="Winters, Amber" userId="389caf7d-7f00-408e-a4e9-0c8935e7778a" providerId="ADAL" clId="{D949DDB9-22A2-4E8A-8954-C9F07EF3CB33}" dt="2023-10-30T14:39:24.297" v="4378" actId="478"/>
          <ac:cxnSpMkLst>
            <pc:docMk/>
            <pc:sldMk cId="521554075" sldId="1267"/>
            <ac:cxnSpMk id="42" creationId="{E36AA96E-ADE0-84C3-4C46-29B6AA2B6CCD}"/>
          </ac:cxnSpMkLst>
        </pc:cxnChg>
      </pc:sldChg>
      <pc:sldChg chg="del">
        <pc:chgData name="Winters, Amber" userId="389caf7d-7f00-408e-a4e9-0c8935e7778a" providerId="ADAL" clId="{D949DDB9-22A2-4E8A-8954-C9F07EF3CB33}" dt="2023-10-30T14:51:13.719" v="4615" actId="2696"/>
        <pc:sldMkLst>
          <pc:docMk/>
          <pc:sldMk cId="2239358611" sldId="1268"/>
        </pc:sldMkLst>
      </pc:sldChg>
      <pc:sldChg chg="addSp delSp modSp mod delAnim modNotesTx">
        <pc:chgData name="Winters, Amber" userId="389caf7d-7f00-408e-a4e9-0c8935e7778a" providerId="ADAL" clId="{D949DDB9-22A2-4E8A-8954-C9F07EF3CB33}" dt="2023-10-30T15:50:12.506" v="5492" actId="114"/>
        <pc:sldMkLst>
          <pc:docMk/>
          <pc:sldMk cId="3865646185" sldId="1269"/>
        </pc:sldMkLst>
        <pc:spChg chg="del">
          <ac:chgData name="Winters, Amber" userId="389caf7d-7f00-408e-a4e9-0c8935e7778a" providerId="ADAL" clId="{D949DDB9-22A2-4E8A-8954-C9F07EF3CB33}" dt="2023-10-30T15:45:53.059" v="4731" actId="478"/>
          <ac:spMkLst>
            <pc:docMk/>
            <pc:sldMk cId="3865646185" sldId="1269"/>
            <ac:spMk id="3" creationId="{AB5D2BA7-0C1B-6A62-5AEC-D4B024DBAE2A}"/>
          </ac:spMkLst>
        </pc:spChg>
        <pc:spChg chg="mod">
          <ac:chgData name="Winters, Amber" userId="389caf7d-7f00-408e-a4e9-0c8935e7778a" providerId="ADAL" clId="{D949DDB9-22A2-4E8A-8954-C9F07EF3CB33}" dt="2023-10-30T14:47:14.859" v="4614" actId="14100"/>
          <ac:spMkLst>
            <pc:docMk/>
            <pc:sldMk cId="3865646185" sldId="1269"/>
            <ac:spMk id="4" creationId="{0C6EEEE4-6D16-4DD7-6DCE-565043A6E7E2}"/>
          </ac:spMkLst>
        </pc:spChg>
        <pc:spChg chg="mod">
          <ac:chgData name="Winters, Amber" userId="389caf7d-7f00-408e-a4e9-0c8935e7778a" providerId="ADAL" clId="{D949DDB9-22A2-4E8A-8954-C9F07EF3CB33}" dt="2023-10-30T15:45:10.980" v="4728" actId="20577"/>
          <ac:spMkLst>
            <pc:docMk/>
            <pc:sldMk cId="3865646185" sldId="1269"/>
            <ac:spMk id="13" creationId="{5CB085CA-22C9-9B02-2F29-9F1496211CD3}"/>
          </ac:spMkLst>
        </pc:spChg>
        <pc:spChg chg="add mod">
          <ac:chgData name="Winters, Amber" userId="389caf7d-7f00-408e-a4e9-0c8935e7778a" providerId="ADAL" clId="{D949DDB9-22A2-4E8A-8954-C9F07EF3CB33}" dt="2023-10-30T14:56:02.546" v="4658" actId="164"/>
          <ac:spMkLst>
            <pc:docMk/>
            <pc:sldMk cId="3865646185" sldId="1269"/>
            <ac:spMk id="22" creationId="{9140AABD-3463-8CED-59F4-A03EF3A47968}"/>
          </ac:spMkLst>
        </pc:spChg>
        <pc:spChg chg="mod">
          <ac:chgData name="Winters, Amber" userId="389caf7d-7f00-408e-a4e9-0c8935e7778a" providerId="ADAL" clId="{D949DDB9-22A2-4E8A-8954-C9F07EF3CB33}" dt="2023-10-30T15:47:34.046" v="4873" actId="20577"/>
          <ac:spMkLst>
            <pc:docMk/>
            <pc:sldMk cId="3865646185" sldId="1269"/>
            <ac:spMk id="26" creationId="{50BE55F9-0B7A-8719-AC09-3E527E9BD496}"/>
          </ac:spMkLst>
        </pc:spChg>
        <pc:grpChg chg="add mod ord">
          <ac:chgData name="Winters, Amber" userId="389caf7d-7f00-408e-a4e9-0c8935e7778a" providerId="ADAL" clId="{D949DDB9-22A2-4E8A-8954-C9F07EF3CB33}" dt="2023-10-30T14:56:02.546" v="4658" actId="164"/>
          <ac:grpSpMkLst>
            <pc:docMk/>
            <pc:sldMk cId="3865646185" sldId="1269"/>
            <ac:grpSpMk id="12" creationId="{376CA65F-B4D6-BA0F-DF63-57500390EF6F}"/>
          </ac:grpSpMkLst>
        </pc:grpChg>
        <pc:grpChg chg="mod">
          <ac:chgData name="Winters, Amber" userId="389caf7d-7f00-408e-a4e9-0c8935e7778a" providerId="ADAL" clId="{D949DDB9-22A2-4E8A-8954-C9F07EF3CB33}" dt="2023-10-30T15:46:42.370" v="4734" actId="1076"/>
          <ac:grpSpMkLst>
            <pc:docMk/>
            <pc:sldMk cId="3865646185" sldId="1269"/>
            <ac:grpSpMk id="16" creationId="{3F237070-723A-C82C-799C-0F51FE12EB43}"/>
          </ac:grpSpMkLst>
        </pc:grpChg>
        <pc:grpChg chg="del">
          <ac:chgData name="Winters, Amber" userId="389caf7d-7f00-408e-a4e9-0c8935e7778a" providerId="ADAL" clId="{D949DDB9-22A2-4E8A-8954-C9F07EF3CB33}" dt="2023-10-30T15:46:29.970" v="4733" actId="478"/>
          <ac:grpSpMkLst>
            <pc:docMk/>
            <pc:sldMk cId="3865646185" sldId="1269"/>
            <ac:grpSpMk id="17" creationId="{ADE6496E-8A07-D83E-5ACC-7FE5C202DA65}"/>
          </ac:grpSpMkLst>
        </pc:grpChg>
        <pc:grpChg chg="del">
          <ac:chgData name="Winters, Amber" userId="389caf7d-7f00-408e-a4e9-0c8935e7778a" providerId="ADAL" clId="{D949DDB9-22A2-4E8A-8954-C9F07EF3CB33}" dt="2023-10-30T14:55:40.997" v="4654" actId="478"/>
          <ac:grpSpMkLst>
            <pc:docMk/>
            <pc:sldMk cId="3865646185" sldId="1269"/>
            <ac:grpSpMk id="21" creationId="{17E18F7C-2B1B-D51C-8FCD-F8EA7274846F}"/>
          </ac:grpSpMkLst>
        </pc:grpChg>
        <pc:grpChg chg="add mod ord">
          <ac:chgData name="Winters, Amber" userId="389caf7d-7f00-408e-a4e9-0c8935e7778a" providerId="ADAL" clId="{D949DDB9-22A2-4E8A-8954-C9F07EF3CB33}" dt="2023-10-30T14:56:06.094" v="4659" actId="167"/>
          <ac:grpSpMkLst>
            <pc:docMk/>
            <pc:sldMk cId="3865646185" sldId="1269"/>
            <ac:grpSpMk id="23" creationId="{56F1B942-9DAB-C8C8-58BF-EF1D7C50898A}"/>
          </ac:grpSpMkLst>
        </pc:grpChg>
        <pc:grpChg chg="mod">
          <ac:chgData name="Winters, Amber" userId="389caf7d-7f00-408e-a4e9-0c8935e7778a" providerId="ADAL" clId="{D949DDB9-22A2-4E8A-8954-C9F07EF3CB33}" dt="2023-10-30T15:48:11.016" v="4881" actId="1076"/>
          <ac:grpSpMkLst>
            <pc:docMk/>
            <pc:sldMk cId="3865646185" sldId="1269"/>
            <ac:grpSpMk id="25" creationId="{01156509-251E-01BE-DFD0-575DFF70401B}"/>
          </ac:grpSpMkLst>
        </pc:grpChg>
        <pc:grpChg chg="del">
          <ac:chgData name="Winters, Amber" userId="389caf7d-7f00-408e-a4e9-0c8935e7778a" providerId="ADAL" clId="{D949DDB9-22A2-4E8A-8954-C9F07EF3CB33}" dt="2023-10-30T15:47:44.809" v="4874" actId="478"/>
          <ac:grpSpMkLst>
            <pc:docMk/>
            <pc:sldMk cId="3865646185" sldId="1269"/>
            <ac:grpSpMk id="30" creationId="{F9D1D669-37CD-7D30-8662-A8382D1B3071}"/>
          </ac:grpSpMkLst>
        </pc:grpChg>
        <pc:grpChg chg="del">
          <ac:chgData name="Winters, Amber" userId="389caf7d-7f00-408e-a4e9-0c8935e7778a" providerId="ADAL" clId="{D949DDB9-22A2-4E8A-8954-C9F07EF3CB33}" dt="2023-10-30T15:47:50.971" v="4876" actId="478"/>
          <ac:grpSpMkLst>
            <pc:docMk/>
            <pc:sldMk cId="3865646185" sldId="1269"/>
            <ac:grpSpMk id="34" creationId="{FF859F54-1FEE-D609-4895-78FCBA42C63A}"/>
          </ac:grpSpMkLst>
        </pc:grpChg>
        <pc:grpChg chg="mod">
          <ac:chgData name="Winters, Amber" userId="389caf7d-7f00-408e-a4e9-0c8935e7778a" providerId="ADAL" clId="{D949DDB9-22A2-4E8A-8954-C9F07EF3CB33}" dt="2023-10-30T15:48:00.237" v="4879" actId="1076"/>
          <ac:grpSpMkLst>
            <pc:docMk/>
            <pc:sldMk cId="3865646185" sldId="1269"/>
            <ac:grpSpMk id="41" creationId="{E26ED7B1-B47D-CBDD-B53E-669043D9518F}"/>
          </ac:grpSpMkLst>
        </pc:grpChg>
        <pc:picChg chg="add mod">
          <ac:chgData name="Winters, Amber" userId="389caf7d-7f00-408e-a4e9-0c8935e7778a" providerId="ADAL" clId="{D949DDB9-22A2-4E8A-8954-C9F07EF3CB33}" dt="2023-10-30T14:55:34.175" v="4652" actId="164"/>
          <ac:picMkLst>
            <pc:docMk/>
            <pc:sldMk cId="3865646185" sldId="1269"/>
            <ac:picMk id="5" creationId="{0EB776B2-8FED-5623-C178-56AE6493092D}"/>
          </ac:picMkLst>
        </pc:picChg>
        <pc:picChg chg="add mod">
          <ac:chgData name="Winters, Amber" userId="389caf7d-7f00-408e-a4e9-0c8935e7778a" providerId="ADAL" clId="{D949DDB9-22A2-4E8A-8954-C9F07EF3CB33}" dt="2023-10-30T14:55:34.175" v="4652" actId="164"/>
          <ac:picMkLst>
            <pc:docMk/>
            <pc:sldMk cId="3865646185" sldId="1269"/>
            <ac:picMk id="8" creationId="{D0355931-06E3-9F72-2EB1-8E5FACDC304C}"/>
          </ac:picMkLst>
        </pc:picChg>
        <pc:picChg chg="add mod modCrop">
          <ac:chgData name="Winters, Amber" userId="389caf7d-7f00-408e-a4e9-0c8935e7778a" providerId="ADAL" clId="{D949DDB9-22A2-4E8A-8954-C9F07EF3CB33}" dt="2023-10-30T14:55:34.175" v="4652" actId="164"/>
          <ac:picMkLst>
            <pc:docMk/>
            <pc:sldMk cId="3865646185" sldId="1269"/>
            <ac:picMk id="11" creationId="{78A97829-E82B-7AFC-50CC-55B92ADBD55B}"/>
          </ac:picMkLst>
        </pc:picChg>
        <pc:cxnChg chg="mod">
          <ac:chgData name="Winters, Amber" userId="389caf7d-7f00-408e-a4e9-0c8935e7778a" providerId="ADAL" clId="{D949DDB9-22A2-4E8A-8954-C9F07EF3CB33}" dt="2023-10-30T15:46:49.373" v="4736" actId="14100"/>
          <ac:cxnSpMkLst>
            <pc:docMk/>
            <pc:sldMk cId="3865646185" sldId="1269"/>
            <ac:cxnSpMk id="15" creationId="{A0C54DF9-2FF3-6F34-FADB-6EC86E3344DA}"/>
          </ac:cxnSpMkLst>
        </pc:cxnChg>
        <pc:cxnChg chg="mod">
          <ac:chgData name="Winters, Amber" userId="389caf7d-7f00-408e-a4e9-0c8935e7778a" providerId="ADAL" clId="{D949DDB9-22A2-4E8A-8954-C9F07EF3CB33}" dt="2023-10-30T15:46:29.970" v="4733" actId="478"/>
          <ac:cxnSpMkLst>
            <pc:docMk/>
            <pc:sldMk cId="3865646185" sldId="1269"/>
            <ac:cxnSpMk id="19" creationId="{FF659A04-AA8C-2D74-24E8-018CE8DE8983}"/>
          </ac:cxnSpMkLst>
        </pc:cxnChg>
        <pc:cxnChg chg="mod">
          <ac:chgData name="Winters, Amber" userId="389caf7d-7f00-408e-a4e9-0c8935e7778a" providerId="ADAL" clId="{D949DDB9-22A2-4E8A-8954-C9F07EF3CB33}" dt="2023-10-30T15:48:13.835" v="4882" actId="14100"/>
          <ac:cxnSpMkLst>
            <pc:docMk/>
            <pc:sldMk cId="3865646185" sldId="1269"/>
            <ac:cxnSpMk id="27" creationId="{A807D9D2-71B3-A86E-347D-00C0E4296266}"/>
          </ac:cxnSpMkLst>
        </pc:cxnChg>
        <pc:cxnChg chg="mod">
          <ac:chgData name="Winters, Amber" userId="389caf7d-7f00-408e-a4e9-0c8935e7778a" providerId="ADAL" clId="{D949DDB9-22A2-4E8A-8954-C9F07EF3CB33}" dt="2023-10-30T15:47:44.809" v="4874" actId="478"/>
          <ac:cxnSpMkLst>
            <pc:docMk/>
            <pc:sldMk cId="3865646185" sldId="1269"/>
            <ac:cxnSpMk id="32" creationId="{658C27C8-3BAB-DB1F-D743-689A1EC33FC4}"/>
          </ac:cxnSpMkLst>
        </pc:cxnChg>
        <pc:cxnChg chg="del mod">
          <ac:chgData name="Winters, Amber" userId="389caf7d-7f00-408e-a4e9-0c8935e7778a" providerId="ADAL" clId="{D949DDB9-22A2-4E8A-8954-C9F07EF3CB33}" dt="2023-10-30T15:47:50.971" v="4876" actId="478"/>
          <ac:cxnSpMkLst>
            <pc:docMk/>
            <pc:sldMk cId="3865646185" sldId="1269"/>
            <ac:cxnSpMk id="36" creationId="{35A7B4D5-5519-FF5C-1303-8B2D39F6592D}"/>
          </ac:cxnSpMkLst>
        </pc:cxnChg>
        <pc:cxnChg chg="mod">
          <ac:chgData name="Winters, Amber" userId="389caf7d-7f00-408e-a4e9-0c8935e7778a" providerId="ADAL" clId="{D949DDB9-22A2-4E8A-8954-C9F07EF3CB33}" dt="2023-10-30T15:48:03.061" v="4880" actId="14100"/>
          <ac:cxnSpMkLst>
            <pc:docMk/>
            <pc:sldMk cId="3865646185" sldId="1269"/>
            <ac:cxnSpMk id="38" creationId="{58AAB399-56B6-C657-A943-FB3B608CC9A7}"/>
          </ac:cxnSpMkLst>
        </pc:cxnChg>
      </pc:sldChg>
      <pc:sldChg chg="addSp delSp modSp mod delAnim modNotesTx">
        <pc:chgData name="Winters, Amber" userId="389caf7d-7f00-408e-a4e9-0c8935e7778a" providerId="ADAL" clId="{D949DDB9-22A2-4E8A-8954-C9F07EF3CB33}" dt="2023-10-31T14:58:24.287" v="11440" actId="1038"/>
        <pc:sldMkLst>
          <pc:docMk/>
          <pc:sldMk cId="3948712879" sldId="1270"/>
        </pc:sldMkLst>
        <pc:spChg chg="add mod">
          <ac:chgData name="Winters, Amber" userId="389caf7d-7f00-408e-a4e9-0c8935e7778a" providerId="ADAL" clId="{D949DDB9-22A2-4E8A-8954-C9F07EF3CB33}" dt="2023-10-31T14:52:22.769" v="11392" actId="2711"/>
          <ac:spMkLst>
            <pc:docMk/>
            <pc:sldMk cId="3948712879" sldId="1270"/>
            <ac:spMk id="3" creationId="{69048D1C-3A28-133D-2459-F7269AC48CF3}"/>
          </ac:spMkLst>
        </pc:spChg>
        <pc:spChg chg="mod">
          <ac:chgData name="Winters, Amber" userId="389caf7d-7f00-408e-a4e9-0c8935e7778a" providerId="ADAL" clId="{D949DDB9-22A2-4E8A-8954-C9F07EF3CB33}" dt="2023-10-30T16:09:41.622" v="5752" actId="20577"/>
          <ac:spMkLst>
            <pc:docMk/>
            <pc:sldMk cId="3948712879" sldId="1270"/>
            <ac:spMk id="4" creationId="{0C6EEEE4-6D16-4DD7-6DCE-565043A6E7E2}"/>
          </ac:spMkLst>
        </pc:spChg>
        <pc:spChg chg="add mod">
          <ac:chgData name="Winters, Amber" userId="389caf7d-7f00-408e-a4e9-0c8935e7778a" providerId="ADAL" clId="{D949DDB9-22A2-4E8A-8954-C9F07EF3CB33}" dt="2023-10-31T14:58:24.287" v="11440" actId="1038"/>
          <ac:spMkLst>
            <pc:docMk/>
            <pc:sldMk cId="3948712879" sldId="1270"/>
            <ac:spMk id="6" creationId="{76061352-B768-023C-CFA5-56C00FAC0CB1}"/>
          </ac:spMkLst>
        </pc:spChg>
        <pc:spChg chg="add mod">
          <ac:chgData name="Winters, Amber" userId="389caf7d-7f00-408e-a4e9-0c8935e7778a" providerId="ADAL" clId="{D949DDB9-22A2-4E8A-8954-C9F07EF3CB33}" dt="2023-10-31T14:52:29.520" v="11394" actId="2711"/>
          <ac:spMkLst>
            <pc:docMk/>
            <pc:sldMk cId="3948712879" sldId="1270"/>
            <ac:spMk id="7" creationId="{C34FCBEC-A14B-75AB-8257-6C52AF3B3DB5}"/>
          </ac:spMkLst>
        </pc:spChg>
        <pc:spChg chg="add mod">
          <ac:chgData name="Winters, Amber" userId="389caf7d-7f00-408e-a4e9-0c8935e7778a" providerId="ADAL" clId="{D949DDB9-22A2-4E8A-8954-C9F07EF3CB33}" dt="2023-10-31T14:52:32.935" v="11395" actId="2711"/>
          <ac:spMkLst>
            <pc:docMk/>
            <pc:sldMk cId="3948712879" sldId="1270"/>
            <ac:spMk id="9" creationId="{51F535CD-302C-53E8-188F-A8FB7CC9B662}"/>
          </ac:spMkLst>
        </pc:spChg>
        <pc:spChg chg="add mod">
          <ac:chgData name="Winters, Amber" userId="389caf7d-7f00-408e-a4e9-0c8935e7778a" providerId="ADAL" clId="{D949DDB9-22A2-4E8A-8954-C9F07EF3CB33}" dt="2023-10-30T16:13:56.405" v="5797" actId="164"/>
          <ac:spMkLst>
            <pc:docMk/>
            <pc:sldMk cId="3948712879" sldId="1270"/>
            <ac:spMk id="10" creationId="{49AA0790-9339-77AD-02CD-D39EDC52C3AA}"/>
          </ac:spMkLst>
        </pc:spChg>
        <pc:spChg chg="mod">
          <ac:chgData name="Winters, Amber" userId="389caf7d-7f00-408e-a4e9-0c8935e7778a" providerId="ADAL" clId="{D949DDB9-22A2-4E8A-8954-C9F07EF3CB33}" dt="2023-10-30T16:09:32.254" v="5735" actId="6549"/>
          <ac:spMkLst>
            <pc:docMk/>
            <pc:sldMk cId="3948712879" sldId="1270"/>
            <ac:spMk id="13" creationId="{5CB085CA-22C9-9B02-2F29-9F1496211CD3}"/>
          </ac:spMkLst>
        </pc:spChg>
        <pc:spChg chg="add mod">
          <ac:chgData name="Winters, Amber" userId="389caf7d-7f00-408e-a4e9-0c8935e7778a" providerId="ADAL" clId="{D949DDB9-22A2-4E8A-8954-C9F07EF3CB33}" dt="2023-10-30T16:16:19.560" v="5811" actId="164"/>
          <ac:spMkLst>
            <pc:docMk/>
            <pc:sldMk cId="3948712879" sldId="1270"/>
            <ac:spMk id="17" creationId="{04C6CFED-5481-1305-3135-1148933DB64D}"/>
          </ac:spMkLst>
        </pc:spChg>
        <pc:spChg chg="mod topLvl">
          <ac:chgData name="Winters, Amber" userId="389caf7d-7f00-408e-a4e9-0c8935e7778a" providerId="ADAL" clId="{D949DDB9-22A2-4E8A-8954-C9F07EF3CB33}" dt="2023-10-30T16:14:51.536" v="5802" actId="207"/>
          <ac:spMkLst>
            <pc:docMk/>
            <pc:sldMk cId="3948712879" sldId="1270"/>
            <ac:spMk id="19" creationId="{8697172B-6D30-4582-1426-6C71601D1FF9}"/>
          </ac:spMkLst>
        </pc:spChg>
        <pc:spChg chg="mod topLvl">
          <ac:chgData name="Winters, Amber" userId="389caf7d-7f00-408e-a4e9-0c8935e7778a" providerId="ADAL" clId="{D949DDB9-22A2-4E8A-8954-C9F07EF3CB33}" dt="2023-10-30T16:15:52.530" v="5807" actId="164"/>
          <ac:spMkLst>
            <pc:docMk/>
            <pc:sldMk cId="3948712879" sldId="1270"/>
            <ac:spMk id="24" creationId="{4D0763BD-FFD2-5105-6F0E-A20F684D4BDB}"/>
          </ac:spMkLst>
        </pc:spChg>
        <pc:spChg chg="add mod">
          <ac:chgData name="Winters, Amber" userId="389caf7d-7f00-408e-a4e9-0c8935e7778a" providerId="ADAL" clId="{D949DDB9-22A2-4E8A-8954-C9F07EF3CB33}" dt="2023-10-31T14:52:36.909" v="11396" actId="2711"/>
          <ac:spMkLst>
            <pc:docMk/>
            <pc:sldMk cId="3948712879" sldId="1270"/>
            <ac:spMk id="30" creationId="{6850E356-6299-9664-2B85-7A7B23CD2F8F}"/>
          </ac:spMkLst>
        </pc:spChg>
        <pc:spChg chg="add mod">
          <ac:chgData name="Winters, Amber" userId="389caf7d-7f00-408e-a4e9-0c8935e7778a" providerId="ADAL" clId="{D949DDB9-22A2-4E8A-8954-C9F07EF3CB33}" dt="2023-10-30T16:17:11.957" v="5816" actId="164"/>
          <ac:spMkLst>
            <pc:docMk/>
            <pc:sldMk cId="3948712879" sldId="1270"/>
            <ac:spMk id="31" creationId="{71904246-AF3D-47EC-3EEB-F7AA79436750}"/>
          </ac:spMkLst>
        </pc:spChg>
        <pc:grpChg chg="del">
          <ac:chgData name="Winters, Amber" userId="389caf7d-7f00-408e-a4e9-0c8935e7778a" providerId="ADAL" clId="{D949DDB9-22A2-4E8A-8954-C9F07EF3CB33}" dt="2023-10-30T16:09:34.650" v="5737" actId="478"/>
          <ac:grpSpMkLst>
            <pc:docMk/>
            <pc:sldMk cId="3948712879" sldId="1270"/>
            <ac:grpSpMk id="16" creationId="{3F237070-723A-C82C-799C-0F51FE12EB43}"/>
          </ac:grpSpMkLst>
        </pc:grpChg>
        <pc:grpChg chg="add del mod">
          <ac:chgData name="Winters, Amber" userId="389caf7d-7f00-408e-a4e9-0c8935e7778a" providerId="ADAL" clId="{D949DDB9-22A2-4E8A-8954-C9F07EF3CB33}" dt="2023-10-30T16:11:20.502" v="5770" actId="478"/>
          <ac:grpSpMkLst>
            <pc:docMk/>
            <pc:sldMk cId="3948712879" sldId="1270"/>
            <ac:grpSpMk id="18" creationId="{B4C55D6D-E309-D9CD-20E0-E06D96F1CE71}"/>
          </ac:grpSpMkLst>
        </pc:grpChg>
        <pc:grpChg chg="add del mod">
          <ac:chgData name="Winters, Amber" userId="389caf7d-7f00-408e-a4e9-0c8935e7778a" providerId="ADAL" clId="{D949DDB9-22A2-4E8A-8954-C9F07EF3CB33}" dt="2023-10-30T16:11:22.541" v="5771" actId="478"/>
          <ac:grpSpMkLst>
            <pc:docMk/>
            <pc:sldMk cId="3948712879" sldId="1270"/>
            <ac:grpSpMk id="21" creationId="{5475963C-DE0F-D12F-552C-3BB3454C3422}"/>
          </ac:grpSpMkLst>
        </pc:grpChg>
        <pc:grpChg chg="del">
          <ac:chgData name="Winters, Amber" userId="389caf7d-7f00-408e-a4e9-0c8935e7778a" providerId="ADAL" clId="{D949DDB9-22A2-4E8A-8954-C9F07EF3CB33}" dt="2023-10-30T16:09:31.490" v="5734" actId="478"/>
          <ac:grpSpMkLst>
            <pc:docMk/>
            <pc:sldMk cId="3948712879" sldId="1270"/>
            <ac:grpSpMk id="23" creationId="{56F1B942-9DAB-C8C8-58BF-EF1D7C50898A}"/>
          </ac:grpSpMkLst>
        </pc:grpChg>
        <pc:grpChg chg="del">
          <ac:chgData name="Winters, Amber" userId="389caf7d-7f00-408e-a4e9-0c8935e7778a" providerId="ADAL" clId="{D949DDB9-22A2-4E8A-8954-C9F07EF3CB33}" dt="2023-10-30T16:09:30.869" v="5733" actId="478"/>
          <ac:grpSpMkLst>
            <pc:docMk/>
            <pc:sldMk cId="3948712879" sldId="1270"/>
            <ac:grpSpMk id="25" creationId="{01156509-251E-01BE-DFD0-575DFF70401B}"/>
          </ac:grpSpMkLst>
        </pc:grpChg>
        <pc:grpChg chg="add mod">
          <ac:chgData name="Winters, Amber" userId="389caf7d-7f00-408e-a4e9-0c8935e7778a" providerId="ADAL" clId="{D949DDB9-22A2-4E8A-8954-C9F07EF3CB33}" dt="2023-10-30T16:13:56.405" v="5797" actId="164"/>
          <ac:grpSpMkLst>
            <pc:docMk/>
            <pc:sldMk cId="3948712879" sldId="1270"/>
            <ac:grpSpMk id="39" creationId="{EB6404E8-4881-F752-34CF-97895BA3AD65}"/>
          </ac:grpSpMkLst>
        </pc:grpChg>
        <pc:grpChg chg="del">
          <ac:chgData name="Winters, Amber" userId="389caf7d-7f00-408e-a4e9-0c8935e7778a" providerId="ADAL" clId="{D949DDB9-22A2-4E8A-8954-C9F07EF3CB33}" dt="2023-10-30T16:09:33.157" v="5736" actId="478"/>
          <ac:grpSpMkLst>
            <pc:docMk/>
            <pc:sldMk cId="3948712879" sldId="1270"/>
            <ac:grpSpMk id="41" creationId="{E26ED7B1-B47D-CBDD-B53E-669043D9518F}"/>
          </ac:grpSpMkLst>
        </pc:grpChg>
        <pc:grpChg chg="add mod">
          <ac:chgData name="Winters, Amber" userId="389caf7d-7f00-408e-a4e9-0c8935e7778a" providerId="ADAL" clId="{D949DDB9-22A2-4E8A-8954-C9F07EF3CB33}" dt="2023-10-31T14:58:21.591" v="11436" actId="1038"/>
          <ac:grpSpMkLst>
            <pc:docMk/>
            <pc:sldMk cId="3948712879" sldId="1270"/>
            <ac:grpSpMk id="43" creationId="{6C68BC71-66C7-9726-C8CF-49DD6BD07242}"/>
          </ac:grpSpMkLst>
        </pc:grpChg>
        <pc:grpChg chg="add mod">
          <ac:chgData name="Winters, Amber" userId="389caf7d-7f00-408e-a4e9-0c8935e7778a" providerId="ADAL" clId="{D949DDB9-22A2-4E8A-8954-C9F07EF3CB33}" dt="2023-10-30T16:15:52.530" v="5807" actId="164"/>
          <ac:grpSpMkLst>
            <pc:docMk/>
            <pc:sldMk cId="3948712879" sldId="1270"/>
            <ac:grpSpMk id="46" creationId="{830CF084-2A20-7BDC-13AC-82AEE79D0C15}"/>
          </ac:grpSpMkLst>
        </pc:grpChg>
        <pc:grpChg chg="add mod">
          <ac:chgData name="Winters, Amber" userId="389caf7d-7f00-408e-a4e9-0c8935e7778a" providerId="ADAL" clId="{D949DDB9-22A2-4E8A-8954-C9F07EF3CB33}" dt="2023-10-30T16:17:55.463" v="5817" actId="1076"/>
          <ac:grpSpMkLst>
            <pc:docMk/>
            <pc:sldMk cId="3948712879" sldId="1270"/>
            <ac:grpSpMk id="49" creationId="{BA2CED0E-BCF3-BE8D-39BD-4C7A86F44C4E}"/>
          </ac:grpSpMkLst>
        </pc:grpChg>
        <pc:grpChg chg="add mod">
          <ac:chgData name="Winters, Amber" userId="389caf7d-7f00-408e-a4e9-0c8935e7778a" providerId="ADAL" clId="{D949DDB9-22A2-4E8A-8954-C9F07EF3CB33}" dt="2023-10-30T16:17:11.957" v="5816" actId="164"/>
          <ac:grpSpMkLst>
            <pc:docMk/>
            <pc:sldMk cId="3948712879" sldId="1270"/>
            <ac:grpSpMk id="52" creationId="{AC0CFDCC-B91E-5895-8203-C67BCA2F4947}"/>
          </ac:grpSpMkLst>
        </pc:grpChg>
        <pc:picChg chg="add del mod">
          <ac:chgData name="Winters, Amber" userId="389caf7d-7f00-408e-a4e9-0c8935e7778a" providerId="ADAL" clId="{D949DDB9-22A2-4E8A-8954-C9F07EF3CB33}" dt="2023-10-30T16:11:17.057" v="5767" actId="478"/>
          <ac:picMkLst>
            <pc:docMk/>
            <pc:sldMk cId="3948712879" sldId="1270"/>
            <ac:picMk id="14" creationId="{CA88BDA7-C909-C159-5021-C0C9C75AA791}"/>
          </ac:picMkLst>
        </pc:picChg>
        <pc:picChg chg="del mod topLvl">
          <ac:chgData name="Winters, Amber" userId="389caf7d-7f00-408e-a4e9-0c8935e7778a" providerId="ADAL" clId="{D949DDB9-22A2-4E8A-8954-C9F07EF3CB33}" dt="2023-10-30T16:11:20.502" v="5770" actId="478"/>
          <ac:picMkLst>
            <pc:docMk/>
            <pc:sldMk cId="3948712879" sldId="1270"/>
            <ac:picMk id="20" creationId="{FBD9F21B-9A08-9EFF-4FDF-7D383BA800F3}"/>
          </ac:picMkLst>
        </pc:picChg>
        <pc:picChg chg="del mod topLvl">
          <ac:chgData name="Winters, Amber" userId="389caf7d-7f00-408e-a4e9-0c8935e7778a" providerId="ADAL" clId="{D949DDB9-22A2-4E8A-8954-C9F07EF3CB33}" dt="2023-10-30T16:11:22.541" v="5771" actId="478"/>
          <ac:picMkLst>
            <pc:docMk/>
            <pc:sldMk cId="3948712879" sldId="1270"/>
            <ac:picMk id="28" creationId="{D8F332E0-8D18-E175-3529-57FAFB946ED1}"/>
          </ac:picMkLst>
        </pc:picChg>
        <pc:picChg chg="add del mod">
          <ac:chgData name="Winters, Amber" userId="389caf7d-7f00-408e-a4e9-0c8935e7778a" providerId="ADAL" clId="{D949DDB9-22A2-4E8A-8954-C9F07EF3CB33}" dt="2023-10-30T16:11:23.977" v="5772" actId="478"/>
          <ac:picMkLst>
            <pc:docMk/>
            <pc:sldMk cId="3948712879" sldId="1270"/>
            <ac:picMk id="29" creationId="{15A90CEC-CECF-5561-A99E-46F8CF003F10}"/>
          </ac:picMkLst>
        </pc:picChg>
        <pc:picChg chg="add mod">
          <ac:chgData name="Winters, Amber" userId="389caf7d-7f00-408e-a4e9-0c8935e7778a" providerId="ADAL" clId="{D949DDB9-22A2-4E8A-8954-C9F07EF3CB33}" dt="2023-10-30T16:13:56.405" v="5797" actId="164"/>
          <ac:picMkLst>
            <pc:docMk/>
            <pc:sldMk cId="3948712879" sldId="1270"/>
            <ac:picMk id="37" creationId="{79158248-4750-9156-0BE6-1F73028F6381}"/>
          </ac:picMkLst>
        </pc:picChg>
        <pc:picChg chg="add mod">
          <ac:chgData name="Winters, Amber" userId="389caf7d-7f00-408e-a4e9-0c8935e7778a" providerId="ADAL" clId="{D949DDB9-22A2-4E8A-8954-C9F07EF3CB33}" dt="2023-10-30T16:14:26.628" v="5801" actId="164"/>
          <ac:picMkLst>
            <pc:docMk/>
            <pc:sldMk cId="3948712879" sldId="1270"/>
            <ac:picMk id="42" creationId="{54D71324-4C5C-8C7F-1E80-018EA102A355}"/>
          </ac:picMkLst>
        </pc:picChg>
        <pc:picChg chg="add mod">
          <ac:chgData name="Winters, Amber" userId="389caf7d-7f00-408e-a4e9-0c8935e7778a" providerId="ADAL" clId="{D949DDB9-22A2-4E8A-8954-C9F07EF3CB33}" dt="2023-10-30T16:15:52.530" v="5807" actId="164"/>
          <ac:picMkLst>
            <pc:docMk/>
            <pc:sldMk cId="3948712879" sldId="1270"/>
            <ac:picMk id="45" creationId="{B79BCEF1-1DDA-1650-D094-F85B62DA991D}"/>
          </ac:picMkLst>
        </pc:picChg>
        <pc:picChg chg="add mod">
          <ac:chgData name="Winters, Amber" userId="389caf7d-7f00-408e-a4e9-0c8935e7778a" providerId="ADAL" clId="{D949DDB9-22A2-4E8A-8954-C9F07EF3CB33}" dt="2023-10-30T16:16:19.560" v="5811" actId="164"/>
          <ac:picMkLst>
            <pc:docMk/>
            <pc:sldMk cId="3948712879" sldId="1270"/>
            <ac:picMk id="48" creationId="{6744E12B-D04A-0CEC-6E93-AA0834601E7F}"/>
          </ac:picMkLst>
        </pc:picChg>
        <pc:picChg chg="add mod">
          <ac:chgData name="Winters, Amber" userId="389caf7d-7f00-408e-a4e9-0c8935e7778a" providerId="ADAL" clId="{D949DDB9-22A2-4E8A-8954-C9F07EF3CB33}" dt="2023-10-30T16:17:11.957" v="5816" actId="164"/>
          <ac:picMkLst>
            <pc:docMk/>
            <pc:sldMk cId="3948712879" sldId="1270"/>
            <ac:picMk id="51" creationId="{7E21E05B-CA1E-1437-ACC3-5CB27956A8EA}"/>
          </ac:picMkLst>
        </pc:picChg>
        <pc:cxnChg chg="add mod">
          <ac:chgData name="Winters, Amber" userId="389caf7d-7f00-408e-a4e9-0c8935e7778a" providerId="ADAL" clId="{D949DDB9-22A2-4E8A-8954-C9F07EF3CB33}" dt="2023-10-30T16:11:34.471" v="5773" actId="14100"/>
          <ac:cxnSpMkLst>
            <pc:docMk/>
            <pc:sldMk cId="3948712879" sldId="1270"/>
            <ac:cxnSpMk id="2" creationId="{7B7CC0E9-F9EF-8798-5C59-0BFCC588BE7C}"/>
          </ac:cxnSpMkLst>
        </pc:cxnChg>
        <pc:cxnChg chg="mod">
          <ac:chgData name="Winters, Amber" userId="389caf7d-7f00-408e-a4e9-0c8935e7778a" providerId="ADAL" clId="{D949DDB9-22A2-4E8A-8954-C9F07EF3CB33}" dt="2023-10-30T16:09:30.869" v="5733" actId="478"/>
          <ac:cxnSpMkLst>
            <pc:docMk/>
            <pc:sldMk cId="3948712879" sldId="1270"/>
            <ac:cxnSpMk id="27" creationId="{A807D9D2-71B3-A86E-347D-00C0E4296266}"/>
          </ac:cxnSpMkLst>
        </pc:cxnChg>
      </pc:sldChg>
      <pc:sldChg chg="addSp delSp modSp mod modTransition modNotesTx">
        <pc:chgData name="Winters, Amber" userId="389caf7d-7f00-408e-a4e9-0c8935e7778a" providerId="ADAL" clId="{D949DDB9-22A2-4E8A-8954-C9F07EF3CB33}" dt="2023-10-31T14:56:46.324" v="11426"/>
        <pc:sldMkLst>
          <pc:docMk/>
          <pc:sldMk cId="1428438259" sldId="1271"/>
        </pc:sldMkLst>
        <pc:spChg chg="mod">
          <ac:chgData name="Winters, Amber" userId="389caf7d-7f00-408e-a4e9-0c8935e7778a" providerId="ADAL" clId="{D949DDB9-22A2-4E8A-8954-C9F07EF3CB33}" dt="2023-10-31T14:51:40.164" v="11383" actId="2711"/>
          <ac:spMkLst>
            <pc:docMk/>
            <pc:sldMk cId="1428438259" sldId="1271"/>
            <ac:spMk id="3" creationId="{6A21C543-FCB4-064A-AD71-054DEE204B37}"/>
          </ac:spMkLst>
        </pc:spChg>
        <pc:spChg chg="mod">
          <ac:chgData name="Winters, Amber" userId="389caf7d-7f00-408e-a4e9-0c8935e7778a" providerId="ADAL" clId="{D949DDB9-22A2-4E8A-8954-C9F07EF3CB33}" dt="2023-10-31T14:51:36.880" v="11382" actId="2711"/>
          <ac:spMkLst>
            <pc:docMk/>
            <pc:sldMk cId="1428438259" sldId="1271"/>
            <ac:spMk id="9" creationId="{77A26EE3-74AD-0649-B0AD-4EBC140CFF4F}"/>
          </ac:spMkLst>
        </pc:spChg>
        <pc:spChg chg="mod">
          <ac:chgData name="Winters, Amber" userId="389caf7d-7f00-408e-a4e9-0c8935e7778a" providerId="ADAL" clId="{D949DDB9-22A2-4E8A-8954-C9F07EF3CB33}" dt="2023-10-30T16:55:11.704" v="7404" actId="207"/>
          <ac:spMkLst>
            <pc:docMk/>
            <pc:sldMk cId="1428438259" sldId="1271"/>
            <ac:spMk id="17" creationId="{83429908-22C6-A54E-A0FD-B316EA36FE8F}"/>
          </ac:spMkLst>
        </pc:spChg>
        <pc:grpChg chg="del">
          <ac:chgData name="Winters, Amber" userId="389caf7d-7f00-408e-a4e9-0c8935e7778a" providerId="ADAL" clId="{D949DDB9-22A2-4E8A-8954-C9F07EF3CB33}" dt="2023-10-30T16:58:18.922" v="7495" actId="478"/>
          <ac:grpSpMkLst>
            <pc:docMk/>
            <pc:sldMk cId="1428438259" sldId="1271"/>
            <ac:grpSpMk id="14" creationId="{2D95892E-2E23-50A5-E183-285B7EA0D393}"/>
          </ac:grpSpMkLst>
        </pc:grpChg>
        <pc:picChg chg="add mod">
          <ac:chgData name="Winters, Amber" userId="389caf7d-7f00-408e-a4e9-0c8935e7778a" providerId="ADAL" clId="{D949DDB9-22A2-4E8A-8954-C9F07EF3CB33}" dt="2023-10-30T16:59:16.523" v="7528" actId="14100"/>
          <ac:picMkLst>
            <pc:docMk/>
            <pc:sldMk cId="1428438259" sldId="1271"/>
            <ac:picMk id="5" creationId="{AC9142C5-D0E9-598A-E6CC-525DF747ED69}"/>
          </ac:picMkLst>
        </pc:picChg>
        <pc:picChg chg="add mod">
          <ac:chgData name="Winters, Amber" userId="389caf7d-7f00-408e-a4e9-0c8935e7778a" providerId="ADAL" clId="{D949DDB9-22A2-4E8A-8954-C9F07EF3CB33}" dt="2023-10-30T16:59:21.150" v="7529" actId="14100"/>
          <ac:picMkLst>
            <pc:docMk/>
            <pc:sldMk cId="1428438259" sldId="1271"/>
            <ac:picMk id="8" creationId="{6EA1A6D7-43A0-7938-330E-E7DB33A4C3F6}"/>
          </ac:picMkLst>
        </pc:picChg>
        <pc:picChg chg="del">
          <ac:chgData name="Winters, Amber" userId="389caf7d-7f00-408e-a4e9-0c8935e7778a" providerId="ADAL" clId="{D949DDB9-22A2-4E8A-8954-C9F07EF3CB33}" dt="2023-10-30T16:58:19.698" v="7496" actId="478"/>
          <ac:picMkLst>
            <pc:docMk/>
            <pc:sldMk cId="1428438259" sldId="1271"/>
            <ac:picMk id="12" creationId="{10212B04-62B5-5005-4772-3873EC876B3E}"/>
          </ac:picMkLst>
        </pc:picChg>
        <pc:cxnChg chg="mod">
          <ac:chgData name="Winters, Amber" userId="389caf7d-7f00-408e-a4e9-0c8935e7778a" providerId="ADAL" clId="{D949DDB9-22A2-4E8A-8954-C9F07EF3CB33}" dt="2023-10-30T16:55:17.455" v="7405" actId="208"/>
          <ac:cxnSpMkLst>
            <pc:docMk/>
            <pc:sldMk cId="1428438259" sldId="1271"/>
            <ac:cxnSpMk id="11" creationId="{4016DB48-48A2-D142-A194-079828FFE45F}"/>
          </ac:cxnSpMkLst>
        </pc:cxnChg>
      </pc:sldChg>
      <pc:sldChg chg="addSp delSp modSp mod modTransition modNotesTx">
        <pc:chgData name="Winters, Amber" userId="389caf7d-7f00-408e-a4e9-0c8935e7778a" providerId="ADAL" clId="{D949DDB9-22A2-4E8A-8954-C9F07EF3CB33}" dt="2023-10-31T14:56:48.606" v="11427"/>
        <pc:sldMkLst>
          <pc:docMk/>
          <pc:sldMk cId="2083266900" sldId="1272"/>
        </pc:sldMkLst>
        <pc:spChg chg="mod">
          <ac:chgData name="Winters, Amber" userId="389caf7d-7f00-408e-a4e9-0c8935e7778a" providerId="ADAL" clId="{D949DDB9-22A2-4E8A-8954-C9F07EF3CB33}" dt="2023-10-31T14:51:31.677" v="11381" actId="2711"/>
          <ac:spMkLst>
            <pc:docMk/>
            <pc:sldMk cId="2083266900" sldId="1272"/>
            <ac:spMk id="3" creationId="{6A21C543-FCB4-064A-AD71-054DEE204B37}"/>
          </ac:spMkLst>
        </pc:spChg>
        <pc:spChg chg="mod">
          <ac:chgData name="Winters, Amber" userId="389caf7d-7f00-408e-a4e9-0c8935e7778a" providerId="ADAL" clId="{D949DDB9-22A2-4E8A-8954-C9F07EF3CB33}" dt="2023-10-31T14:51:28.172" v="11380" actId="2711"/>
          <ac:spMkLst>
            <pc:docMk/>
            <pc:sldMk cId="2083266900" sldId="1272"/>
            <ac:spMk id="9" creationId="{77A26EE3-74AD-0649-B0AD-4EBC140CFF4F}"/>
          </ac:spMkLst>
        </pc:spChg>
        <pc:spChg chg="mod">
          <ac:chgData name="Winters, Amber" userId="389caf7d-7f00-408e-a4e9-0c8935e7778a" providerId="ADAL" clId="{D949DDB9-22A2-4E8A-8954-C9F07EF3CB33}" dt="2023-10-30T17:15:21.823" v="8387" actId="207"/>
          <ac:spMkLst>
            <pc:docMk/>
            <pc:sldMk cId="2083266900" sldId="1272"/>
            <ac:spMk id="17" creationId="{83429908-22C6-A54E-A0FD-B316EA36FE8F}"/>
          </ac:spMkLst>
        </pc:spChg>
        <pc:picChg chg="add mod">
          <ac:chgData name="Winters, Amber" userId="389caf7d-7f00-408e-a4e9-0c8935e7778a" providerId="ADAL" clId="{D949DDB9-22A2-4E8A-8954-C9F07EF3CB33}" dt="2023-10-30T17:14:45.664" v="8386" actId="1038"/>
          <ac:picMkLst>
            <pc:docMk/>
            <pc:sldMk cId="2083266900" sldId="1272"/>
            <ac:picMk id="4" creationId="{7D219ED9-D62A-C2C7-FC81-5A502DB19E2A}"/>
          </ac:picMkLst>
        </pc:picChg>
        <pc:picChg chg="del">
          <ac:chgData name="Winters, Amber" userId="389caf7d-7f00-408e-a4e9-0c8935e7778a" providerId="ADAL" clId="{D949DDB9-22A2-4E8A-8954-C9F07EF3CB33}" dt="2023-10-30T17:11:35.579" v="8227" actId="478"/>
          <ac:picMkLst>
            <pc:docMk/>
            <pc:sldMk cId="2083266900" sldId="1272"/>
            <ac:picMk id="5" creationId="{AC9142C5-D0E9-598A-E6CC-525DF747ED69}"/>
          </ac:picMkLst>
        </pc:picChg>
        <pc:picChg chg="add mod">
          <ac:chgData name="Winters, Amber" userId="389caf7d-7f00-408e-a4e9-0c8935e7778a" providerId="ADAL" clId="{D949DDB9-22A2-4E8A-8954-C9F07EF3CB33}" dt="2023-10-30T17:12:00.676" v="8235" actId="1076"/>
          <ac:picMkLst>
            <pc:docMk/>
            <pc:sldMk cId="2083266900" sldId="1272"/>
            <ac:picMk id="7" creationId="{E9CF0285-B6D7-E36D-93CD-13A2F0DB03CA}"/>
          </ac:picMkLst>
        </pc:picChg>
        <pc:picChg chg="del">
          <ac:chgData name="Winters, Amber" userId="389caf7d-7f00-408e-a4e9-0c8935e7778a" providerId="ADAL" clId="{D949DDB9-22A2-4E8A-8954-C9F07EF3CB33}" dt="2023-10-30T17:11:36.039" v="8228" actId="478"/>
          <ac:picMkLst>
            <pc:docMk/>
            <pc:sldMk cId="2083266900" sldId="1272"/>
            <ac:picMk id="8" creationId="{6EA1A6D7-43A0-7938-330E-E7DB33A4C3F6}"/>
          </ac:picMkLst>
        </pc:picChg>
        <pc:cxnChg chg="mod">
          <ac:chgData name="Winters, Amber" userId="389caf7d-7f00-408e-a4e9-0c8935e7778a" providerId="ADAL" clId="{D949DDB9-22A2-4E8A-8954-C9F07EF3CB33}" dt="2023-10-30T17:15:25.173" v="8388" actId="208"/>
          <ac:cxnSpMkLst>
            <pc:docMk/>
            <pc:sldMk cId="2083266900" sldId="1272"/>
            <ac:cxnSpMk id="11" creationId="{4016DB48-48A2-D142-A194-079828FFE45F}"/>
          </ac:cxnSpMkLst>
        </pc:cxnChg>
      </pc:sldChg>
      <pc:sldChg chg="addSp delSp modSp mod modNotesTx">
        <pc:chgData name="Winters, Amber" userId="389caf7d-7f00-408e-a4e9-0c8935e7778a" providerId="ADAL" clId="{D949DDB9-22A2-4E8A-8954-C9F07EF3CB33}" dt="2023-10-31T14:50:56.541" v="11373" actId="478"/>
        <pc:sldMkLst>
          <pc:docMk/>
          <pc:sldMk cId="984869603" sldId="1273"/>
        </pc:sldMkLst>
        <pc:spChg chg="del">
          <ac:chgData name="Winters, Amber" userId="389caf7d-7f00-408e-a4e9-0c8935e7778a" providerId="ADAL" clId="{D949DDB9-22A2-4E8A-8954-C9F07EF3CB33}" dt="2023-10-31T14:50:56.541" v="11373" actId="478"/>
          <ac:spMkLst>
            <pc:docMk/>
            <pc:sldMk cId="984869603" sldId="1273"/>
            <ac:spMk id="3" creationId="{AB5D2BA7-0C1B-6A62-5AEC-D4B024DBAE2A}"/>
          </ac:spMkLst>
        </pc:spChg>
        <pc:spChg chg="mod">
          <ac:chgData name="Winters, Amber" userId="389caf7d-7f00-408e-a4e9-0c8935e7778a" providerId="ADAL" clId="{D949DDB9-22A2-4E8A-8954-C9F07EF3CB33}" dt="2023-10-30T17:32:17.764" v="8995" actId="20577"/>
          <ac:spMkLst>
            <pc:docMk/>
            <pc:sldMk cId="984869603" sldId="1273"/>
            <ac:spMk id="4" creationId="{0C6EEEE4-6D16-4DD7-6DCE-565043A6E7E2}"/>
          </ac:spMkLst>
        </pc:spChg>
        <pc:spChg chg="mod">
          <ac:chgData name="Winters, Amber" userId="389caf7d-7f00-408e-a4e9-0c8935e7778a" providerId="ADAL" clId="{D949DDB9-22A2-4E8A-8954-C9F07EF3CB33}" dt="2023-10-31T14:50:52.712" v="11372" actId="2711"/>
          <ac:spMkLst>
            <pc:docMk/>
            <pc:sldMk cId="984869603" sldId="1273"/>
            <ac:spMk id="6" creationId="{7C7D2B0B-A887-7682-AA3E-DCE765C0CA65}"/>
          </ac:spMkLst>
        </pc:spChg>
        <pc:spChg chg="mod">
          <ac:chgData name="Winters, Amber" userId="389caf7d-7f00-408e-a4e9-0c8935e7778a" providerId="ADAL" clId="{D949DDB9-22A2-4E8A-8954-C9F07EF3CB33}" dt="2023-10-30T17:32:25.549" v="8996" actId="6549"/>
          <ac:spMkLst>
            <pc:docMk/>
            <pc:sldMk cId="984869603" sldId="1273"/>
            <ac:spMk id="9" creationId="{91F61E56-24F8-AF9A-CA9E-2F60E2369306}"/>
          </ac:spMkLst>
        </pc:spChg>
        <pc:spChg chg="mod">
          <ac:chgData name="Winters, Amber" userId="389caf7d-7f00-408e-a4e9-0c8935e7778a" providerId="ADAL" clId="{D949DDB9-22A2-4E8A-8954-C9F07EF3CB33}" dt="2023-10-31T14:50:49.320" v="11371" actId="2711"/>
          <ac:spMkLst>
            <pc:docMk/>
            <pc:sldMk cId="984869603" sldId="1273"/>
            <ac:spMk id="11" creationId="{C1EC5D49-7DCA-8661-9CEC-62A0758F8368}"/>
          </ac:spMkLst>
        </pc:spChg>
        <pc:spChg chg="mod">
          <ac:chgData name="Winters, Amber" userId="389caf7d-7f00-408e-a4e9-0c8935e7778a" providerId="ADAL" clId="{D949DDB9-22A2-4E8A-8954-C9F07EF3CB33}" dt="2023-10-31T14:50:45.730" v="11370" actId="2711"/>
          <ac:spMkLst>
            <pc:docMk/>
            <pc:sldMk cId="984869603" sldId="1273"/>
            <ac:spMk id="14" creationId="{B130B5FC-4F67-484C-89F5-028703A6DE73}"/>
          </ac:spMkLst>
        </pc:spChg>
        <pc:spChg chg="mod">
          <ac:chgData name="Winters, Amber" userId="389caf7d-7f00-408e-a4e9-0c8935e7778a" providerId="ADAL" clId="{D949DDB9-22A2-4E8A-8954-C9F07EF3CB33}" dt="2023-10-31T14:50:42.372" v="11369" actId="2711"/>
          <ac:spMkLst>
            <pc:docMk/>
            <pc:sldMk cId="984869603" sldId="1273"/>
            <ac:spMk id="16" creationId="{22027FD4-FAFD-A178-8190-A3B9D17A87AD}"/>
          </ac:spMkLst>
        </pc:spChg>
        <pc:spChg chg="mod">
          <ac:chgData name="Winters, Amber" userId="389caf7d-7f00-408e-a4e9-0c8935e7778a" providerId="ADAL" clId="{D949DDB9-22A2-4E8A-8954-C9F07EF3CB33}" dt="2023-10-31T14:50:38.858" v="11368" actId="2711"/>
          <ac:spMkLst>
            <pc:docMk/>
            <pc:sldMk cId="984869603" sldId="1273"/>
            <ac:spMk id="20" creationId="{7F975E44-C74A-F77C-72A1-6E691C4401EC}"/>
          </ac:spMkLst>
        </pc:spChg>
        <pc:spChg chg="mod">
          <ac:chgData name="Winters, Amber" userId="389caf7d-7f00-408e-a4e9-0c8935e7778a" providerId="ADAL" clId="{D949DDB9-22A2-4E8A-8954-C9F07EF3CB33}" dt="2023-10-30T17:32:45.243" v="8999"/>
          <ac:spMkLst>
            <pc:docMk/>
            <pc:sldMk cId="984869603" sldId="1273"/>
            <ac:spMk id="21" creationId="{68DB7649-683C-C54B-46AD-FB1165606D99}"/>
          </ac:spMkLst>
        </pc:spChg>
        <pc:spChg chg="mod">
          <ac:chgData name="Winters, Amber" userId="389caf7d-7f00-408e-a4e9-0c8935e7778a" providerId="ADAL" clId="{D949DDB9-22A2-4E8A-8954-C9F07EF3CB33}" dt="2023-10-30T17:32:45.243" v="8999"/>
          <ac:spMkLst>
            <pc:docMk/>
            <pc:sldMk cId="984869603" sldId="1273"/>
            <ac:spMk id="22" creationId="{98CD0E78-6FA8-2974-0BFB-CBF2050BEB24}"/>
          </ac:spMkLst>
        </pc:spChg>
        <pc:spChg chg="mod">
          <ac:chgData name="Winters, Amber" userId="389caf7d-7f00-408e-a4e9-0c8935e7778a" providerId="ADAL" clId="{D949DDB9-22A2-4E8A-8954-C9F07EF3CB33}" dt="2023-10-30T17:32:45.243" v="8999"/>
          <ac:spMkLst>
            <pc:docMk/>
            <pc:sldMk cId="984869603" sldId="1273"/>
            <ac:spMk id="23" creationId="{06251597-DF2B-9D4E-EA1F-94CF7CFB59F3}"/>
          </ac:spMkLst>
        </pc:spChg>
        <pc:spChg chg="mod">
          <ac:chgData name="Winters, Amber" userId="389caf7d-7f00-408e-a4e9-0c8935e7778a" providerId="ADAL" clId="{D949DDB9-22A2-4E8A-8954-C9F07EF3CB33}" dt="2023-10-30T17:32:45.243" v="8999"/>
          <ac:spMkLst>
            <pc:docMk/>
            <pc:sldMk cId="984869603" sldId="1273"/>
            <ac:spMk id="24" creationId="{6DD6A9CC-A072-1B56-6FE9-77EC6E883BC3}"/>
          </ac:spMkLst>
        </pc:spChg>
        <pc:spChg chg="mod">
          <ac:chgData name="Winters, Amber" userId="389caf7d-7f00-408e-a4e9-0c8935e7778a" providerId="ADAL" clId="{D949DDB9-22A2-4E8A-8954-C9F07EF3CB33}" dt="2023-10-30T17:32:45.243" v="8999"/>
          <ac:spMkLst>
            <pc:docMk/>
            <pc:sldMk cId="984869603" sldId="1273"/>
            <ac:spMk id="25" creationId="{726BCFAD-73A2-F153-72B6-14BD3CE7F403}"/>
          </ac:spMkLst>
        </pc:spChg>
        <pc:spChg chg="mod">
          <ac:chgData name="Winters, Amber" userId="389caf7d-7f00-408e-a4e9-0c8935e7778a" providerId="ADAL" clId="{D949DDB9-22A2-4E8A-8954-C9F07EF3CB33}" dt="2023-10-30T17:32:45.243" v="8999"/>
          <ac:spMkLst>
            <pc:docMk/>
            <pc:sldMk cId="984869603" sldId="1273"/>
            <ac:spMk id="26" creationId="{26050C5F-5E9C-E571-9AAA-6400DD9A2AA4}"/>
          </ac:spMkLst>
        </pc:spChg>
        <pc:spChg chg="mod">
          <ac:chgData name="Winters, Amber" userId="389caf7d-7f00-408e-a4e9-0c8935e7778a" providerId="ADAL" clId="{D949DDB9-22A2-4E8A-8954-C9F07EF3CB33}" dt="2023-10-30T17:32:45.243" v="8999"/>
          <ac:spMkLst>
            <pc:docMk/>
            <pc:sldMk cId="984869603" sldId="1273"/>
            <ac:spMk id="27" creationId="{346C3CE8-0006-CB29-55FB-4DEAABE416D0}"/>
          </ac:spMkLst>
        </pc:spChg>
        <pc:spChg chg="mod">
          <ac:chgData name="Winters, Amber" userId="389caf7d-7f00-408e-a4e9-0c8935e7778a" providerId="ADAL" clId="{D949DDB9-22A2-4E8A-8954-C9F07EF3CB33}" dt="2023-10-30T17:32:45.243" v="8999"/>
          <ac:spMkLst>
            <pc:docMk/>
            <pc:sldMk cId="984869603" sldId="1273"/>
            <ac:spMk id="28" creationId="{A3D18197-8BED-D2C6-E3F5-81D40123BB7D}"/>
          </ac:spMkLst>
        </pc:spChg>
        <pc:spChg chg="mod">
          <ac:chgData name="Winters, Amber" userId="389caf7d-7f00-408e-a4e9-0c8935e7778a" providerId="ADAL" clId="{D949DDB9-22A2-4E8A-8954-C9F07EF3CB33}" dt="2023-10-30T17:32:45.243" v="8999"/>
          <ac:spMkLst>
            <pc:docMk/>
            <pc:sldMk cId="984869603" sldId="1273"/>
            <ac:spMk id="29" creationId="{CF56ED28-C9A9-395A-FFEE-6FD0A3836472}"/>
          </ac:spMkLst>
        </pc:spChg>
        <pc:spChg chg="mod">
          <ac:chgData name="Winters, Amber" userId="389caf7d-7f00-408e-a4e9-0c8935e7778a" providerId="ADAL" clId="{D949DDB9-22A2-4E8A-8954-C9F07EF3CB33}" dt="2023-10-30T17:32:45.243" v="8999"/>
          <ac:spMkLst>
            <pc:docMk/>
            <pc:sldMk cId="984869603" sldId="1273"/>
            <ac:spMk id="30" creationId="{ABFB3DBA-F620-1116-38EB-F0FDEB94311D}"/>
          </ac:spMkLst>
        </pc:spChg>
        <pc:spChg chg="mod">
          <ac:chgData name="Winters, Amber" userId="389caf7d-7f00-408e-a4e9-0c8935e7778a" providerId="ADAL" clId="{D949DDB9-22A2-4E8A-8954-C9F07EF3CB33}" dt="2023-10-30T17:32:45.243" v="8999"/>
          <ac:spMkLst>
            <pc:docMk/>
            <pc:sldMk cId="984869603" sldId="1273"/>
            <ac:spMk id="31" creationId="{D406A251-9145-7D96-802B-0D40354B7694}"/>
          </ac:spMkLst>
        </pc:spChg>
        <pc:spChg chg="mod">
          <ac:chgData name="Winters, Amber" userId="389caf7d-7f00-408e-a4e9-0c8935e7778a" providerId="ADAL" clId="{D949DDB9-22A2-4E8A-8954-C9F07EF3CB33}" dt="2023-10-30T17:32:45.243" v="8999"/>
          <ac:spMkLst>
            <pc:docMk/>
            <pc:sldMk cId="984869603" sldId="1273"/>
            <ac:spMk id="32" creationId="{7DA9D4B0-FC3E-47F1-4D6A-7124C88FB1EC}"/>
          </ac:spMkLst>
        </pc:spChg>
        <pc:spChg chg="mod">
          <ac:chgData name="Winters, Amber" userId="389caf7d-7f00-408e-a4e9-0c8935e7778a" providerId="ADAL" clId="{D949DDB9-22A2-4E8A-8954-C9F07EF3CB33}" dt="2023-10-30T17:32:45.243" v="8999"/>
          <ac:spMkLst>
            <pc:docMk/>
            <pc:sldMk cId="984869603" sldId="1273"/>
            <ac:spMk id="33" creationId="{4680800B-8563-E019-3088-0963D2B9EF33}"/>
          </ac:spMkLst>
        </pc:spChg>
        <pc:spChg chg="mod">
          <ac:chgData name="Winters, Amber" userId="389caf7d-7f00-408e-a4e9-0c8935e7778a" providerId="ADAL" clId="{D949DDB9-22A2-4E8A-8954-C9F07EF3CB33}" dt="2023-10-30T17:32:45.243" v="8999"/>
          <ac:spMkLst>
            <pc:docMk/>
            <pc:sldMk cId="984869603" sldId="1273"/>
            <ac:spMk id="34" creationId="{08742274-0646-FB31-9755-947BBD3D975E}"/>
          </ac:spMkLst>
        </pc:spChg>
        <pc:spChg chg="mod">
          <ac:chgData name="Winters, Amber" userId="389caf7d-7f00-408e-a4e9-0c8935e7778a" providerId="ADAL" clId="{D949DDB9-22A2-4E8A-8954-C9F07EF3CB33}" dt="2023-10-30T17:32:45.243" v="8999"/>
          <ac:spMkLst>
            <pc:docMk/>
            <pc:sldMk cId="984869603" sldId="1273"/>
            <ac:spMk id="35" creationId="{11300173-330B-92AF-8048-C59B5B814694}"/>
          </ac:spMkLst>
        </pc:spChg>
        <pc:spChg chg="mod">
          <ac:chgData name="Winters, Amber" userId="389caf7d-7f00-408e-a4e9-0c8935e7778a" providerId="ADAL" clId="{D949DDB9-22A2-4E8A-8954-C9F07EF3CB33}" dt="2023-10-30T17:32:45.243" v="8999"/>
          <ac:spMkLst>
            <pc:docMk/>
            <pc:sldMk cId="984869603" sldId="1273"/>
            <ac:spMk id="36" creationId="{0A4F288C-45DF-9897-B95D-3F52332C3475}"/>
          </ac:spMkLst>
        </pc:spChg>
        <pc:spChg chg="mod">
          <ac:chgData name="Winters, Amber" userId="389caf7d-7f00-408e-a4e9-0c8935e7778a" providerId="ADAL" clId="{D949DDB9-22A2-4E8A-8954-C9F07EF3CB33}" dt="2023-10-30T17:32:45.243" v="8999"/>
          <ac:spMkLst>
            <pc:docMk/>
            <pc:sldMk cId="984869603" sldId="1273"/>
            <ac:spMk id="38" creationId="{D63273F0-63BB-12F2-38AD-BE04BB50885A}"/>
          </ac:spMkLst>
        </pc:spChg>
        <pc:spChg chg="mod">
          <ac:chgData name="Winters, Amber" userId="389caf7d-7f00-408e-a4e9-0c8935e7778a" providerId="ADAL" clId="{D949DDB9-22A2-4E8A-8954-C9F07EF3CB33}" dt="2023-10-30T17:32:45.243" v="8999"/>
          <ac:spMkLst>
            <pc:docMk/>
            <pc:sldMk cId="984869603" sldId="1273"/>
            <ac:spMk id="39" creationId="{41999D09-A58F-87C8-FC79-E340CBE27939}"/>
          </ac:spMkLst>
        </pc:spChg>
        <pc:spChg chg="mod">
          <ac:chgData name="Winters, Amber" userId="389caf7d-7f00-408e-a4e9-0c8935e7778a" providerId="ADAL" clId="{D949DDB9-22A2-4E8A-8954-C9F07EF3CB33}" dt="2023-10-30T17:32:45.243" v="8999"/>
          <ac:spMkLst>
            <pc:docMk/>
            <pc:sldMk cId="984869603" sldId="1273"/>
            <ac:spMk id="40" creationId="{2AFC2E84-7934-3E6A-1400-4B9BFDA9753D}"/>
          </ac:spMkLst>
        </pc:spChg>
        <pc:spChg chg="mod">
          <ac:chgData name="Winters, Amber" userId="389caf7d-7f00-408e-a4e9-0c8935e7778a" providerId="ADAL" clId="{D949DDB9-22A2-4E8A-8954-C9F07EF3CB33}" dt="2023-10-30T17:32:45.243" v="8999"/>
          <ac:spMkLst>
            <pc:docMk/>
            <pc:sldMk cId="984869603" sldId="1273"/>
            <ac:spMk id="41" creationId="{130E819D-184C-876A-EF2C-70441FE83925}"/>
          </ac:spMkLst>
        </pc:spChg>
        <pc:grpChg chg="add mod">
          <ac:chgData name="Winters, Amber" userId="389caf7d-7f00-408e-a4e9-0c8935e7778a" providerId="ADAL" clId="{D949DDB9-22A2-4E8A-8954-C9F07EF3CB33}" dt="2023-10-30T17:32:45.243" v="8999"/>
          <ac:grpSpMkLst>
            <pc:docMk/>
            <pc:sldMk cId="984869603" sldId="1273"/>
            <ac:grpSpMk id="2" creationId="{43FD5AAF-8D71-CADF-0AB0-D69F0C5E3978}"/>
          </ac:grpSpMkLst>
        </pc:grpChg>
        <pc:grpChg chg="mod">
          <ac:chgData name="Winters, Amber" userId="389caf7d-7f00-408e-a4e9-0c8935e7778a" providerId="ADAL" clId="{D949DDB9-22A2-4E8A-8954-C9F07EF3CB33}" dt="2023-10-30T17:32:45.243" v="8999"/>
          <ac:grpSpMkLst>
            <pc:docMk/>
            <pc:sldMk cId="984869603" sldId="1273"/>
            <ac:grpSpMk id="5" creationId="{97EDC5C7-8085-354E-1D41-E98D92758270}"/>
          </ac:grpSpMkLst>
        </pc:grpChg>
        <pc:grpChg chg="del">
          <ac:chgData name="Winters, Amber" userId="389caf7d-7f00-408e-a4e9-0c8935e7778a" providerId="ADAL" clId="{D949DDB9-22A2-4E8A-8954-C9F07EF3CB33}" dt="2023-10-30T17:32:27.758" v="8997" actId="478"/>
          <ac:grpSpMkLst>
            <pc:docMk/>
            <pc:sldMk cId="984869603" sldId="1273"/>
            <ac:grpSpMk id="7" creationId="{4BC6A862-FAE6-D10F-60AE-EC4C008CE15B}"/>
          </ac:grpSpMkLst>
        </pc:grpChg>
        <pc:grpChg chg="mod">
          <ac:chgData name="Winters, Amber" userId="389caf7d-7f00-408e-a4e9-0c8935e7778a" providerId="ADAL" clId="{D949DDB9-22A2-4E8A-8954-C9F07EF3CB33}" dt="2023-10-30T17:32:45.243" v="8999"/>
          <ac:grpSpMkLst>
            <pc:docMk/>
            <pc:sldMk cId="984869603" sldId="1273"/>
            <ac:grpSpMk id="8" creationId="{71D24A37-F917-6CE8-EF48-FA23903FED12}"/>
          </ac:grpSpMkLst>
        </pc:grpChg>
        <pc:grpChg chg="mod">
          <ac:chgData name="Winters, Amber" userId="389caf7d-7f00-408e-a4e9-0c8935e7778a" providerId="ADAL" clId="{D949DDB9-22A2-4E8A-8954-C9F07EF3CB33}" dt="2023-10-30T17:32:45.243" v="8999"/>
          <ac:grpSpMkLst>
            <pc:docMk/>
            <pc:sldMk cId="984869603" sldId="1273"/>
            <ac:grpSpMk id="12" creationId="{EE2D4594-E0F4-7E7A-733E-2FA28D0B32D6}"/>
          </ac:grpSpMkLst>
        </pc:grpChg>
        <pc:grpChg chg="mod">
          <ac:chgData name="Winters, Amber" userId="389caf7d-7f00-408e-a4e9-0c8935e7778a" providerId="ADAL" clId="{D949DDB9-22A2-4E8A-8954-C9F07EF3CB33}" dt="2023-10-30T17:32:45.243" v="8999"/>
          <ac:grpSpMkLst>
            <pc:docMk/>
            <pc:sldMk cId="984869603" sldId="1273"/>
            <ac:grpSpMk id="15" creationId="{718B154B-9B1D-665F-501B-4EB13C8BFBE6}"/>
          </ac:grpSpMkLst>
        </pc:grpChg>
        <pc:grpChg chg="del">
          <ac:chgData name="Winters, Amber" userId="389caf7d-7f00-408e-a4e9-0c8935e7778a" providerId="ADAL" clId="{D949DDB9-22A2-4E8A-8954-C9F07EF3CB33}" dt="2023-10-30T17:32:31.951" v="8998" actId="478"/>
          <ac:grpSpMkLst>
            <pc:docMk/>
            <pc:sldMk cId="984869603" sldId="1273"/>
            <ac:grpSpMk id="18" creationId="{F7ED925E-A6E0-E21E-5A4C-A65DDBF0BDE1}"/>
          </ac:grpSpMkLst>
        </pc:grpChg>
        <pc:grpChg chg="mod">
          <ac:chgData name="Winters, Amber" userId="389caf7d-7f00-408e-a4e9-0c8935e7778a" providerId="ADAL" clId="{D949DDB9-22A2-4E8A-8954-C9F07EF3CB33}" dt="2023-10-30T17:32:45.243" v="8999"/>
          <ac:grpSpMkLst>
            <pc:docMk/>
            <pc:sldMk cId="984869603" sldId="1273"/>
            <ac:grpSpMk id="19" creationId="{DFCEF31F-5D34-6637-CCEC-1F544191EE85}"/>
          </ac:grpSpMkLst>
        </pc:grpChg>
        <pc:grpChg chg="mod">
          <ac:chgData name="Winters, Amber" userId="389caf7d-7f00-408e-a4e9-0c8935e7778a" providerId="ADAL" clId="{D949DDB9-22A2-4E8A-8954-C9F07EF3CB33}" dt="2023-10-30T17:32:45.243" v="8999"/>
          <ac:grpSpMkLst>
            <pc:docMk/>
            <pc:sldMk cId="984869603" sldId="1273"/>
            <ac:grpSpMk id="37" creationId="{8FD2FB26-DF63-1CFF-0E22-90E5A371799A}"/>
          </ac:grpSpMkLst>
        </pc:grpChg>
        <pc:grpChg chg="add mod">
          <ac:chgData name="Winters, Amber" userId="389caf7d-7f00-408e-a4e9-0c8935e7778a" providerId="ADAL" clId="{D949DDB9-22A2-4E8A-8954-C9F07EF3CB33}" dt="2023-10-30T17:38:57.052" v="9062"/>
          <ac:grpSpMkLst>
            <pc:docMk/>
            <pc:sldMk cId="984869603" sldId="1273"/>
            <ac:grpSpMk id="42" creationId="{22CF4358-724F-4FC1-B068-A0859097E551}"/>
          </ac:grpSpMkLst>
        </pc:grpChg>
        <pc:grpChg chg="mod">
          <ac:chgData name="Winters, Amber" userId="389caf7d-7f00-408e-a4e9-0c8935e7778a" providerId="ADAL" clId="{D949DDB9-22A2-4E8A-8954-C9F07EF3CB33}" dt="2023-10-30T17:38:57.052" v="9062"/>
          <ac:grpSpMkLst>
            <pc:docMk/>
            <pc:sldMk cId="984869603" sldId="1273"/>
            <ac:grpSpMk id="43" creationId="{45805318-D992-FEA9-70BB-7B3E6F84B186}"/>
          </ac:grpSpMkLst>
        </pc:grpChg>
        <pc:grpChg chg="mod">
          <ac:chgData name="Winters, Amber" userId="389caf7d-7f00-408e-a4e9-0c8935e7778a" providerId="ADAL" clId="{D949DDB9-22A2-4E8A-8954-C9F07EF3CB33}" dt="2023-10-30T17:38:57.052" v="9062"/>
          <ac:grpSpMkLst>
            <pc:docMk/>
            <pc:sldMk cId="984869603" sldId="1273"/>
            <ac:grpSpMk id="44" creationId="{93414E7C-5A74-A874-B69E-206E094C2257}"/>
          </ac:grpSpMkLst>
        </pc:grpChg>
        <pc:picChg chg="mod">
          <ac:chgData name="Winters, Amber" userId="389caf7d-7f00-408e-a4e9-0c8935e7778a" providerId="ADAL" clId="{D949DDB9-22A2-4E8A-8954-C9F07EF3CB33}" dt="2023-10-30T17:38:57.052" v="9062"/>
          <ac:picMkLst>
            <pc:docMk/>
            <pc:sldMk cId="984869603" sldId="1273"/>
            <ac:picMk id="45" creationId="{64C96388-5E98-A93B-EC7A-175EE7DFD405}"/>
          </ac:picMkLst>
        </pc:picChg>
        <pc:picChg chg="mod">
          <ac:chgData name="Winters, Amber" userId="389caf7d-7f00-408e-a4e9-0c8935e7778a" providerId="ADAL" clId="{D949DDB9-22A2-4E8A-8954-C9F07EF3CB33}" dt="2023-10-30T17:38:57.052" v="9062"/>
          <ac:picMkLst>
            <pc:docMk/>
            <pc:sldMk cId="984869603" sldId="1273"/>
            <ac:picMk id="46" creationId="{C96355C6-FE2D-8BEF-39D8-F4A5C0A1E78C}"/>
          </ac:picMkLst>
        </pc:picChg>
        <pc:picChg chg="mod">
          <ac:chgData name="Winters, Amber" userId="389caf7d-7f00-408e-a4e9-0c8935e7778a" providerId="ADAL" clId="{D949DDB9-22A2-4E8A-8954-C9F07EF3CB33}" dt="2023-10-30T17:38:57.052" v="9062"/>
          <ac:picMkLst>
            <pc:docMk/>
            <pc:sldMk cId="984869603" sldId="1273"/>
            <ac:picMk id="47" creationId="{B80CFC39-493E-4D65-C907-BA83C3F7B2CB}"/>
          </ac:picMkLst>
        </pc:picChg>
        <pc:picChg chg="mod">
          <ac:chgData name="Winters, Amber" userId="389caf7d-7f00-408e-a4e9-0c8935e7778a" providerId="ADAL" clId="{D949DDB9-22A2-4E8A-8954-C9F07EF3CB33}" dt="2023-10-30T17:38:57.052" v="9062"/>
          <ac:picMkLst>
            <pc:docMk/>
            <pc:sldMk cId="984869603" sldId="1273"/>
            <ac:picMk id="48" creationId="{D0FB5AE2-8FE6-69CF-6C3D-6E0FCC7A47EB}"/>
          </ac:picMkLst>
        </pc:picChg>
      </pc:sldChg>
      <pc:sldChg chg="del">
        <pc:chgData name="Winters, Amber" userId="389caf7d-7f00-408e-a4e9-0c8935e7778a" providerId="ADAL" clId="{D949DDB9-22A2-4E8A-8954-C9F07EF3CB33}" dt="2023-10-30T17:31:52.637" v="8953" actId="47"/>
        <pc:sldMkLst>
          <pc:docMk/>
          <pc:sldMk cId="3032267153" sldId="1273"/>
        </pc:sldMkLst>
      </pc:sldChg>
      <pc:sldChg chg="addSp delSp modSp mod modNotesTx">
        <pc:chgData name="Winters, Amber" userId="389caf7d-7f00-408e-a4e9-0c8935e7778a" providerId="ADAL" clId="{D949DDB9-22A2-4E8A-8954-C9F07EF3CB33}" dt="2023-10-31T14:49:58.649" v="11361" actId="113"/>
        <pc:sldMkLst>
          <pc:docMk/>
          <pc:sldMk cId="489803951" sldId="1274"/>
        </pc:sldMkLst>
        <pc:spChg chg="del">
          <ac:chgData name="Winters, Amber" userId="389caf7d-7f00-408e-a4e9-0c8935e7778a" providerId="ADAL" clId="{D949DDB9-22A2-4E8A-8954-C9F07EF3CB33}" dt="2023-10-31T14:49:50.924" v="11356" actId="478"/>
          <ac:spMkLst>
            <pc:docMk/>
            <pc:sldMk cId="489803951" sldId="1274"/>
            <ac:spMk id="3" creationId="{AB5D2BA7-0C1B-6A62-5AEC-D4B024DBAE2A}"/>
          </ac:spMkLst>
        </pc:spChg>
        <pc:spChg chg="mod">
          <ac:chgData name="Winters, Amber" userId="389caf7d-7f00-408e-a4e9-0c8935e7778a" providerId="ADAL" clId="{D949DDB9-22A2-4E8A-8954-C9F07EF3CB33}" dt="2023-10-30T18:04:29.416" v="9324" actId="20577"/>
          <ac:spMkLst>
            <pc:docMk/>
            <pc:sldMk cId="489803951" sldId="1274"/>
            <ac:spMk id="4" creationId="{0C6EEEE4-6D16-4DD7-6DCE-565043A6E7E2}"/>
          </ac:spMkLst>
        </pc:spChg>
        <pc:spChg chg="add mod">
          <ac:chgData name="Winters, Amber" userId="389caf7d-7f00-408e-a4e9-0c8935e7778a" providerId="ADAL" clId="{D949DDB9-22A2-4E8A-8954-C9F07EF3CB33}" dt="2023-10-31T14:49:54.854" v="11359" actId="113"/>
          <ac:spMkLst>
            <pc:docMk/>
            <pc:sldMk cId="489803951" sldId="1274"/>
            <ac:spMk id="50" creationId="{1D664B39-68FB-ECD4-C16A-EBDFA57073CC}"/>
          </ac:spMkLst>
        </pc:spChg>
        <pc:spChg chg="mod">
          <ac:chgData name="Winters, Amber" userId="389caf7d-7f00-408e-a4e9-0c8935e7778a" providerId="ADAL" clId="{D949DDB9-22A2-4E8A-8954-C9F07EF3CB33}" dt="2023-10-31T14:49:56.769" v="11360" actId="113"/>
          <ac:spMkLst>
            <pc:docMk/>
            <pc:sldMk cId="489803951" sldId="1274"/>
            <ac:spMk id="57" creationId="{8F2383EF-9082-D3E9-3C21-563D329D0366}"/>
          </ac:spMkLst>
        </pc:spChg>
        <pc:spChg chg="mod topLvl">
          <ac:chgData name="Winters, Amber" userId="389caf7d-7f00-408e-a4e9-0c8935e7778a" providerId="ADAL" clId="{D949DDB9-22A2-4E8A-8954-C9F07EF3CB33}" dt="2023-10-31T14:49:58.649" v="11361" actId="113"/>
          <ac:spMkLst>
            <pc:docMk/>
            <pc:sldMk cId="489803951" sldId="1274"/>
            <ac:spMk id="62" creationId="{31E0204E-4814-4922-0ED5-CEC5A37D59E0}"/>
          </ac:spMkLst>
        </pc:spChg>
        <pc:grpChg chg="del">
          <ac:chgData name="Winters, Amber" userId="389caf7d-7f00-408e-a4e9-0c8935e7778a" providerId="ADAL" clId="{D949DDB9-22A2-4E8A-8954-C9F07EF3CB33}" dt="2023-10-30T18:05:10.943" v="9325" actId="478"/>
          <ac:grpSpMkLst>
            <pc:docMk/>
            <pc:sldMk cId="489803951" sldId="1274"/>
            <ac:grpSpMk id="2" creationId="{43FD5AAF-8D71-CADF-0AB0-D69F0C5E3978}"/>
          </ac:grpSpMkLst>
        </pc:grpChg>
        <pc:grpChg chg="add del mod">
          <ac:chgData name="Winters, Amber" userId="389caf7d-7f00-408e-a4e9-0c8935e7778a" providerId="ADAL" clId="{D949DDB9-22A2-4E8A-8954-C9F07EF3CB33}" dt="2023-10-30T18:13:22.183" v="9381" actId="165"/>
          <ac:grpSpMkLst>
            <pc:docMk/>
            <pc:sldMk cId="489803951" sldId="1274"/>
            <ac:grpSpMk id="7" creationId="{794611DD-67BE-4B93-0F18-5674B490A117}"/>
          </ac:grpSpMkLst>
        </pc:grpChg>
        <pc:grpChg chg="del">
          <ac:chgData name="Winters, Amber" userId="389caf7d-7f00-408e-a4e9-0c8935e7778a" providerId="ADAL" clId="{D949DDB9-22A2-4E8A-8954-C9F07EF3CB33}" dt="2023-10-30T18:05:11.605" v="9326" actId="478"/>
          <ac:grpSpMkLst>
            <pc:docMk/>
            <pc:sldMk cId="489803951" sldId="1274"/>
            <ac:grpSpMk id="42" creationId="{22CF4358-724F-4FC1-B068-A0859097E551}"/>
          </ac:grpSpMkLst>
        </pc:grpChg>
        <pc:grpChg chg="add mod">
          <ac:chgData name="Winters, Amber" userId="389caf7d-7f00-408e-a4e9-0c8935e7778a" providerId="ADAL" clId="{D949DDB9-22A2-4E8A-8954-C9F07EF3CB33}" dt="2023-10-30T18:16:14.414" v="9423" actId="1076"/>
          <ac:grpSpMkLst>
            <pc:docMk/>
            <pc:sldMk cId="489803951" sldId="1274"/>
            <ac:grpSpMk id="49" creationId="{774F03B5-23EC-6020-8963-574011C04B7D}"/>
          </ac:grpSpMkLst>
        </pc:grpChg>
        <pc:grpChg chg="add mod">
          <ac:chgData name="Winters, Amber" userId="389caf7d-7f00-408e-a4e9-0c8935e7778a" providerId="ADAL" clId="{D949DDB9-22A2-4E8A-8954-C9F07EF3CB33}" dt="2023-10-30T18:19:14.742" v="9539" actId="1076"/>
          <ac:grpSpMkLst>
            <pc:docMk/>
            <pc:sldMk cId="489803951" sldId="1274"/>
            <ac:grpSpMk id="55" creationId="{AC9029A6-03C3-86F5-B1C6-454B3FE6B4E4}"/>
          </ac:grpSpMkLst>
        </pc:grpChg>
        <pc:grpChg chg="add mod">
          <ac:chgData name="Winters, Amber" userId="389caf7d-7f00-408e-a4e9-0c8935e7778a" providerId="ADAL" clId="{D949DDB9-22A2-4E8A-8954-C9F07EF3CB33}" dt="2023-10-30T18:19:08.475" v="9538" actId="1076"/>
          <ac:grpSpMkLst>
            <pc:docMk/>
            <pc:sldMk cId="489803951" sldId="1274"/>
            <ac:grpSpMk id="56" creationId="{D3A3541C-3E44-3E4B-C1B5-355E94E73AAC}"/>
          </ac:grpSpMkLst>
        </pc:grpChg>
        <pc:grpChg chg="add del mod">
          <ac:chgData name="Winters, Amber" userId="389caf7d-7f00-408e-a4e9-0c8935e7778a" providerId="ADAL" clId="{D949DDB9-22A2-4E8A-8954-C9F07EF3CB33}" dt="2023-10-30T18:19:51.052" v="9545" actId="478"/>
          <ac:grpSpMkLst>
            <pc:docMk/>
            <pc:sldMk cId="489803951" sldId="1274"/>
            <ac:grpSpMk id="61" creationId="{6C4BC1E3-9CAF-3986-665F-66066D358EBB}"/>
          </ac:grpSpMkLst>
        </pc:grpChg>
        <pc:grpChg chg="add mod">
          <ac:chgData name="Winters, Amber" userId="389caf7d-7f00-408e-a4e9-0c8935e7778a" providerId="ADAL" clId="{D949DDB9-22A2-4E8A-8954-C9F07EF3CB33}" dt="2023-10-30T18:34:13.594" v="9581" actId="164"/>
          <ac:grpSpMkLst>
            <pc:docMk/>
            <pc:sldMk cId="489803951" sldId="1274"/>
            <ac:grpSpMk id="76" creationId="{9A3E0311-80F3-F770-A892-319B92FA83DA}"/>
          </ac:grpSpMkLst>
        </pc:grpChg>
        <pc:picChg chg="mod topLvl">
          <ac:chgData name="Winters, Amber" userId="389caf7d-7f00-408e-a4e9-0c8935e7778a" providerId="ADAL" clId="{D949DDB9-22A2-4E8A-8954-C9F07EF3CB33}" dt="2023-10-30T18:14:32.950" v="9410" actId="164"/>
          <ac:picMkLst>
            <pc:docMk/>
            <pc:sldMk cId="489803951" sldId="1274"/>
            <ac:picMk id="9" creationId="{3DA84A53-06B2-7D44-7B36-87EF92506BA3}"/>
          </ac:picMkLst>
        </pc:picChg>
        <pc:picChg chg="mod topLvl">
          <ac:chgData name="Winters, Amber" userId="389caf7d-7f00-408e-a4e9-0c8935e7778a" providerId="ADAL" clId="{D949DDB9-22A2-4E8A-8954-C9F07EF3CB33}" dt="2023-10-30T18:14:32.950" v="9410" actId="164"/>
          <ac:picMkLst>
            <pc:docMk/>
            <pc:sldMk cId="489803951" sldId="1274"/>
            <ac:picMk id="10" creationId="{D58B5BBE-F728-D15A-D1CC-B9B7E3A145FC}"/>
          </ac:picMkLst>
        </pc:picChg>
        <pc:picChg chg="mod topLvl">
          <ac:chgData name="Winters, Amber" userId="389caf7d-7f00-408e-a4e9-0c8935e7778a" providerId="ADAL" clId="{D949DDB9-22A2-4E8A-8954-C9F07EF3CB33}" dt="2023-10-30T18:14:32.950" v="9410" actId="164"/>
          <ac:picMkLst>
            <pc:docMk/>
            <pc:sldMk cId="489803951" sldId="1274"/>
            <ac:picMk id="13" creationId="{C79B3AF1-51B1-8B95-A2A9-E049C0741F43}"/>
          </ac:picMkLst>
        </pc:picChg>
        <pc:picChg chg="mod topLvl">
          <ac:chgData name="Winters, Amber" userId="389caf7d-7f00-408e-a4e9-0c8935e7778a" providerId="ADAL" clId="{D949DDB9-22A2-4E8A-8954-C9F07EF3CB33}" dt="2023-10-30T18:14:32.950" v="9410" actId="164"/>
          <ac:picMkLst>
            <pc:docMk/>
            <pc:sldMk cId="489803951" sldId="1274"/>
            <ac:picMk id="17" creationId="{1AF8DE94-1A1D-533D-3AB3-BDA71BB9822C}"/>
          </ac:picMkLst>
        </pc:picChg>
        <pc:picChg chg="mod topLvl">
          <ac:chgData name="Winters, Amber" userId="389caf7d-7f00-408e-a4e9-0c8935e7778a" providerId="ADAL" clId="{D949DDB9-22A2-4E8A-8954-C9F07EF3CB33}" dt="2023-10-30T18:14:32.950" v="9410" actId="164"/>
          <ac:picMkLst>
            <pc:docMk/>
            <pc:sldMk cId="489803951" sldId="1274"/>
            <ac:picMk id="18" creationId="{F0345EE0-46D9-EEE1-5368-6A743FD17C3F}"/>
          </ac:picMkLst>
        </pc:picChg>
        <pc:cxnChg chg="add del mod">
          <ac:chgData name="Winters, Amber" userId="389caf7d-7f00-408e-a4e9-0c8935e7778a" providerId="ADAL" clId="{D949DDB9-22A2-4E8A-8954-C9F07EF3CB33}" dt="2023-10-30T18:17:14.061" v="9463" actId="478"/>
          <ac:cxnSpMkLst>
            <pc:docMk/>
            <pc:sldMk cId="489803951" sldId="1274"/>
            <ac:cxnSpMk id="52" creationId="{47B8FF8D-BDD8-B226-7AAC-89067D6029AA}"/>
          </ac:cxnSpMkLst>
        </pc:cxnChg>
        <pc:cxnChg chg="add mod">
          <ac:chgData name="Winters, Amber" userId="389caf7d-7f00-408e-a4e9-0c8935e7778a" providerId="ADAL" clId="{D949DDB9-22A2-4E8A-8954-C9F07EF3CB33}" dt="2023-10-30T18:19:30.323" v="9541" actId="14100"/>
          <ac:cxnSpMkLst>
            <pc:docMk/>
            <pc:sldMk cId="489803951" sldId="1274"/>
            <ac:cxnSpMk id="54" creationId="{623C21AF-D872-E8ED-DB2C-FC3D74B03D8E}"/>
          </ac:cxnSpMkLst>
        </pc:cxnChg>
        <pc:cxnChg chg="mod">
          <ac:chgData name="Winters, Amber" userId="389caf7d-7f00-408e-a4e9-0c8935e7778a" providerId="ADAL" clId="{D949DDB9-22A2-4E8A-8954-C9F07EF3CB33}" dt="2023-10-30T18:19:25.874" v="9540" actId="14100"/>
          <ac:cxnSpMkLst>
            <pc:docMk/>
            <pc:sldMk cId="489803951" sldId="1274"/>
            <ac:cxnSpMk id="58" creationId="{E05C2264-E0DC-1102-417B-E6D175AD1137}"/>
          </ac:cxnSpMkLst>
        </pc:cxnChg>
        <pc:cxnChg chg="del mod topLvl">
          <ac:chgData name="Winters, Amber" userId="389caf7d-7f00-408e-a4e9-0c8935e7778a" providerId="ADAL" clId="{D949DDB9-22A2-4E8A-8954-C9F07EF3CB33}" dt="2023-10-30T18:19:51.052" v="9545" actId="478"/>
          <ac:cxnSpMkLst>
            <pc:docMk/>
            <pc:sldMk cId="489803951" sldId="1274"/>
            <ac:cxnSpMk id="63" creationId="{E12BC56B-EDDE-F2E0-2E73-C6A9A019695C}"/>
          </ac:cxnSpMkLst>
        </pc:cxnChg>
        <pc:cxnChg chg="add mod">
          <ac:chgData name="Winters, Amber" userId="389caf7d-7f00-408e-a4e9-0c8935e7778a" providerId="ADAL" clId="{D949DDB9-22A2-4E8A-8954-C9F07EF3CB33}" dt="2023-10-30T18:34:13.594" v="9581" actId="164"/>
          <ac:cxnSpMkLst>
            <pc:docMk/>
            <pc:sldMk cId="489803951" sldId="1274"/>
            <ac:cxnSpMk id="68" creationId="{0060B96C-0138-EBA8-91F5-5B0016C50215}"/>
          </ac:cxnSpMkLst>
        </pc:cxnChg>
        <pc:cxnChg chg="add mod">
          <ac:chgData name="Winters, Amber" userId="389caf7d-7f00-408e-a4e9-0c8935e7778a" providerId="ADAL" clId="{D949DDB9-22A2-4E8A-8954-C9F07EF3CB33}" dt="2023-10-30T18:34:13.594" v="9581" actId="164"/>
          <ac:cxnSpMkLst>
            <pc:docMk/>
            <pc:sldMk cId="489803951" sldId="1274"/>
            <ac:cxnSpMk id="71" creationId="{C9AA186C-75DA-B1CD-576A-E0983D3B17CE}"/>
          </ac:cxnSpMkLst>
        </pc:cxnChg>
        <pc:cxnChg chg="add mod">
          <ac:chgData name="Winters, Amber" userId="389caf7d-7f00-408e-a4e9-0c8935e7778a" providerId="ADAL" clId="{D949DDB9-22A2-4E8A-8954-C9F07EF3CB33}" dt="2023-10-30T18:34:13.594" v="9581" actId="164"/>
          <ac:cxnSpMkLst>
            <pc:docMk/>
            <pc:sldMk cId="489803951" sldId="1274"/>
            <ac:cxnSpMk id="73" creationId="{6E794168-53B2-4C9A-EBD0-B2D34AECF2D3}"/>
          </ac:cxnSpMkLst>
        </pc:cxnChg>
      </pc:sldChg>
      <pc:sldChg chg="addSp delSp modSp mod modNotesTx">
        <pc:chgData name="Winters, Amber" userId="389caf7d-7f00-408e-a4e9-0c8935e7778a" providerId="ADAL" clId="{D949DDB9-22A2-4E8A-8954-C9F07EF3CB33}" dt="2023-10-31T14:49:41.141" v="11355" actId="2711"/>
        <pc:sldMkLst>
          <pc:docMk/>
          <pc:sldMk cId="1461413743" sldId="1275"/>
        </pc:sldMkLst>
        <pc:spChg chg="del">
          <ac:chgData name="Winters, Amber" userId="389caf7d-7f00-408e-a4e9-0c8935e7778a" providerId="ADAL" clId="{D949DDB9-22A2-4E8A-8954-C9F07EF3CB33}" dt="2023-10-31T14:49:34.861" v="11354" actId="478"/>
          <ac:spMkLst>
            <pc:docMk/>
            <pc:sldMk cId="1461413743" sldId="1275"/>
            <ac:spMk id="3" creationId="{AB5D2BA7-0C1B-6A62-5AEC-D4B024DBAE2A}"/>
          </ac:spMkLst>
        </pc:spChg>
        <pc:spChg chg="add mod">
          <ac:chgData name="Winters, Amber" userId="389caf7d-7f00-408e-a4e9-0c8935e7778a" providerId="ADAL" clId="{D949DDB9-22A2-4E8A-8954-C9F07EF3CB33}" dt="2023-10-31T14:49:41.141" v="11355" actId="2711"/>
          <ac:spMkLst>
            <pc:docMk/>
            <pc:sldMk cId="1461413743" sldId="1275"/>
            <ac:spMk id="6" creationId="{C356325B-479A-11DD-CB68-533296535176}"/>
          </ac:spMkLst>
        </pc:spChg>
        <pc:spChg chg="del mod topLvl">
          <ac:chgData name="Winters, Amber" userId="389caf7d-7f00-408e-a4e9-0c8935e7778a" providerId="ADAL" clId="{D949DDB9-22A2-4E8A-8954-C9F07EF3CB33}" dt="2023-10-30T18:33:55.289" v="9575" actId="478"/>
          <ac:spMkLst>
            <pc:docMk/>
            <pc:sldMk cId="1461413743" sldId="1275"/>
            <ac:spMk id="57" creationId="{8F2383EF-9082-D3E9-3C21-563D329D0366}"/>
          </ac:spMkLst>
        </pc:spChg>
        <pc:spChg chg="del">
          <ac:chgData name="Winters, Amber" userId="389caf7d-7f00-408e-a4e9-0c8935e7778a" providerId="ADAL" clId="{D949DDB9-22A2-4E8A-8954-C9F07EF3CB33}" dt="2023-10-30T18:34:02.381" v="9580" actId="478"/>
          <ac:spMkLst>
            <pc:docMk/>
            <pc:sldMk cId="1461413743" sldId="1275"/>
            <ac:spMk id="62" creationId="{31E0204E-4814-4922-0ED5-CEC5A37D59E0}"/>
          </ac:spMkLst>
        </pc:spChg>
        <pc:grpChg chg="add mod">
          <ac:chgData name="Winters, Amber" userId="389caf7d-7f00-408e-a4e9-0c8935e7778a" providerId="ADAL" clId="{D949DDB9-22A2-4E8A-8954-C9F07EF3CB33}" dt="2023-10-30T18:36:42.339" v="9623" actId="164"/>
          <ac:grpSpMkLst>
            <pc:docMk/>
            <pc:sldMk cId="1461413743" sldId="1275"/>
            <ac:grpSpMk id="16" creationId="{01EEA58A-7842-1E27-E049-9FB87A129304}"/>
          </ac:grpSpMkLst>
        </pc:grpChg>
        <pc:grpChg chg="del">
          <ac:chgData name="Winters, Amber" userId="389caf7d-7f00-408e-a4e9-0c8935e7778a" providerId="ADAL" clId="{D949DDB9-22A2-4E8A-8954-C9F07EF3CB33}" dt="2023-10-30T18:32:42.960" v="9560" actId="478"/>
          <ac:grpSpMkLst>
            <pc:docMk/>
            <pc:sldMk cId="1461413743" sldId="1275"/>
            <ac:grpSpMk id="49" creationId="{774F03B5-23EC-6020-8963-574011C04B7D}"/>
          </ac:grpSpMkLst>
        </pc:grpChg>
        <pc:grpChg chg="del">
          <ac:chgData name="Winters, Amber" userId="389caf7d-7f00-408e-a4e9-0c8935e7778a" providerId="ADAL" clId="{D949DDB9-22A2-4E8A-8954-C9F07EF3CB33}" dt="2023-10-30T18:33:57.526" v="9576" actId="478"/>
          <ac:grpSpMkLst>
            <pc:docMk/>
            <pc:sldMk cId="1461413743" sldId="1275"/>
            <ac:grpSpMk id="55" creationId="{AC9029A6-03C3-86F5-B1C6-454B3FE6B4E4}"/>
          </ac:grpSpMkLst>
        </pc:grpChg>
        <pc:grpChg chg="del mod">
          <ac:chgData name="Winters, Amber" userId="389caf7d-7f00-408e-a4e9-0c8935e7778a" providerId="ADAL" clId="{D949DDB9-22A2-4E8A-8954-C9F07EF3CB33}" dt="2023-10-30T18:32:51.990" v="9562" actId="478"/>
          <ac:grpSpMkLst>
            <pc:docMk/>
            <pc:sldMk cId="1461413743" sldId="1275"/>
            <ac:grpSpMk id="56" creationId="{D3A3541C-3E44-3E4B-C1B5-355E94E73AAC}"/>
          </ac:grpSpMkLst>
        </pc:grpChg>
        <pc:picChg chg="add mod">
          <ac:chgData name="Winters, Amber" userId="389caf7d-7f00-408e-a4e9-0c8935e7778a" providerId="ADAL" clId="{D949DDB9-22A2-4E8A-8954-C9F07EF3CB33}" dt="2023-10-30T18:35:27.962" v="9597" actId="1076"/>
          <ac:picMkLst>
            <pc:docMk/>
            <pc:sldMk cId="1461413743" sldId="1275"/>
            <ac:picMk id="7" creationId="{993D9780-57BF-097D-9B88-6EACEFFB4C46}"/>
          </ac:picMkLst>
        </pc:picChg>
        <pc:picChg chg="add mod modCrop">
          <ac:chgData name="Winters, Amber" userId="389caf7d-7f00-408e-a4e9-0c8935e7778a" providerId="ADAL" clId="{D949DDB9-22A2-4E8A-8954-C9F07EF3CB33}" dt="2023-10-30T18:36:42.339" v="9623" actId="164"/>
          <ac:picMkLst>
            <pc:docMk/>
            <pc:sldMk cId="1461413743" sldId="1275"/>
            <ac:picMk id="11" creationId="{D40DFEB8-E1D3-0834-FEA6-F03311DA5284}"/>
          </ac:picMkLst>
        </pc:picChg>
        <pc:picChg chg="add mod">
          <ac:chgData name="Winters, Amber" userId="389caf7d-7f00-408e-a4e9-0c8935e7778a" providerId="ADAL" clId="{D949DDB9-22A2-4E8A-8954-C9F07EF3CB33}" dt="2023-10-30T18:36:42.339" v="9623" actId="164"/>
          <ac:picMkLst>
            <pc:docMk/>
            <pc:sldMk cId="1461413743" sldId="1275"/>
            <ac:picMk id="14" creationId="{106884E5-1A52-8BA3-DBDE-8508F881A26F}"/>
          </ac:picMkLst>
        </pc:picChg>
        <pc:picChg chg="add mod">
          <ac:chgData name="Winters, Amber" userId="389caf7d-7f00-408e-a4e9-0c8935e7778a" providerId="ADAL" clId="{D949DDB9-22A2-4E8A-8954-C9F07EF3CB33}" dt="2023-10-30T18:36:42.339" v="9623" actId="164"/>
          <ac:picMkLst>
            <pc:docMk/>
            <pc:sldMk cId="1461413743" sldId="1275"/>
            <ac:picMk id="15" creationId="{CDF747C3-BE21-3555-FAEC-995265E8166E}"/>
          </ac:picMkLst>
        </pc:picChg>
        <pc:cxnChg chg="add del mod">
          <ac:chgData name="Winters, Amber" userId="389caf7d-7f00-408e-a4e9-0c8935e7778a" providerId="ADAL" clId="{D949DDB9-22A2-4E8A-8954-C9F07EF3CB33}" dt="2023-10-30T18:33:53.693" v="9573" actId="478"/>
          <ac:cxnSpMkLst>
            <pc:docMk/>
            <pc:sldMk cId="1461413743" sldId="1275"/>
            <ac:cxnSpMk id="5" creationId="{70A74D9E-4630-2FBD-758C-9F71A2723442}"/>
          </ac:cxnSpMkLst>
        </pc:cxnChg>
        <pc:cxnChg chg="del topLvl">
          <ac:chgData name="Winters, Amber" userId="389caf7d-7f00-408e-a4e9-0c8935e7778a" providerId="ADAL" clId="{D949DDB9-22A2-4E8A-8954-C9F07EF3CB33}" dt="2023-10-30T18:32:51.990" v="9562" actId="478"/>
          <ac:cxnSpMkLst>
            <pc:docMk/>
            <pc:sldMk cId="1461413743" sldId="1275"/>
            <ac:cxnSpMk id="58" creationId="{E05C2264-E0DC-1102-417B-E6D175AD1137}"/>
          </ac:cxnSpMkLst>
        </pc:cxnChg>
        <pc:cxnChg chg="del">
          <ac:chgData name="Winters, Amber" userId="389caf7d-7f00-408e-a4e9-0c8935e7778a" providerId="ADAL" clId="{D949DDB9-22A2-4E8A-8954-C9F07EF3CB33}" dt="2023-10-30T18:33:59.437" v="9577" actId="478"/>
          <ac:cxnSpMkLst>
            <pc:docMk/>
            <pc:sldMk cId="1461413743" sldId="1275"/>
            <ac:cxnSpMk id="68" creationId="{0060B96C-0138-EBA8-91F5-5B0016C50215}"/>
          </ac:cxnSpMkLst>
        </pc:cxnChg>
        <pc:cxnChg chg="del">
          <ac:chgData name="Winters, Amber" userId="389caf7d-7f00-408e-a4e9-0c8935e7778a" providerId="ADAL" clId="{D949DDB9-22A2-4E8A-8954-C9F07EF3CB33}" dt="2023-10-30T18:34:00.355" v="9578" actId="478"/>
          <ac:cxnSpMkLst>
            <pc:docMk/>
            <pc:sldMk cId="1461413743" sldId="1275"/>
            <ac:cxnSpMk id="71" creationId="{C9AA186C-75DA-B1CD-576A-E0983D3B17CE}"/>
          </ac:cxnSpMkLst>
        </pc:cxnChg>
        <pc:cxnChg chg="del">
          <ac:chgData name="Winters, Amber" userId="389caf7d-7f00-408e-a4e9-0c8935e7778a" providerId="ADAL" clId="{D949DDB9-22A2-4E8A-8954-C9F07EF3CB33}" dt="2023-10-30T18:34:01.188" v="9579" actId="478"/>
          <ac:cxnSpMkLst>
            <pc:docMk/>
            <pc:sldMk cId="1461413743" sldId="1275"/>
            <ac:cxnSpMk id="73" creationId="{6E794168-53B2-4C9A-EBD0-B2D34AECF2D3}"/>
          </ac:cxnSpMkLst>
        </pc:cxnChg>
      </pc:sldChg>
      <pc:sldChg chg="addSp delSp modSp mod modNotesTx">
        <pc:chgData name="Winters, Amber" userId="389caf7d-7f00-408e-a4e9-0c8935e7778a" providerId="ADAL" clId="{D949DDB9-22A2-4E8A-8954-C9F07EF3CB33}" dt="2023-10-31T14:49:31.161" v="11353" actId="478"/>
        <pc:sldMkLst>
          <pc:docMk/>
          <pc:sldMk cId="784250287" sldId="1276"/>
        </pc:sldMkLst>
        <pc:spChg chg="del">
          <ac:chgData name="Winters, Amber" userId="389caf7d-7f00-408e-a4e9-0c8935e7778a" providerId="ADAL" clId="{D949DDB9-22A2-4E8A-8954-C9F07EF3CB33}" dt="2023-10-31T14:49:31.161" v="11353" actId="478"/>
          <ac:spMkLst>
            <pc:docMk/>
            <pc:sldMk cId="784250287" sldId="1276"/>
            <ac:spMk id="3" creationId="{AB5D2BA7-0C1B-6A62-5AEC-D4B024DBAE2A}"/>
          </ac:spMkLst>
        </pc:spChg>
        <pc:spChg chg="mod">
          <ac:chgData name="Winters, Amber" userId="389caf7d-7f00-408e-a4e9-0c8935e7778a" providerId="ADAL" clId="{D949DDB9-22A2-4E8A-8954-C9F07EF3CB33}" dt="2023-10-31T14:49:29.470" v="11352" actId="2711"/>
          <ac:spMkLst>
            <pc:docMk/>
            <pc:sldMk cId="784250287" sldId="1276"/>
            <ac:spMk id="6" creationId="{C356325B-479A-11DD-CB68-533296535176}"/>
          </ac:spMkLst>
        </pc:spChg>
        <pc:grpChg chg="add mod">
          <ac:chgData name="Winters, Amber" userId="389caf7d-7f00-408e-a4e9-0c8935e7778a" providerId="ADAL" clId="{D949DDB9-22A2-4E8A-8954-C9F07EF3CB33}" dt="2023-10-30T18:42:39.715" v="9734" actId="164"/>
          <ac:grpSpMkLst>
            <pc:docMk/>
            <pc:sldMk cId="784250287" sldId="1276"/>
            <ac:grpSpMk id="10" creationId="{B10EB262-F9DF-0980-E3E0-8C90F215D2B5}"/>
          </ac:grpSpMkLst>
        </pc:grpChg>
        <pc:grpChg chg="del">
          <ac:chgData name="Winters, Amber" userId="389caf7d-7f00-408e-a4e9-0c8935e7778a" providerId="ADAL" clId="{D949DDB9-22A2-4E8A-8954-C9F07EF3CB33}" dt="2023-10-30T18:40:53.381" v="9717" actId="478"/>
          <ac:grpSpMkLst>
            <pc:docMk/>
            <pc:sldMk cId="784250287" sldId="1276"/>
            <ac:grpSpMk id="16" creationId="{01EEA58A-7842-1E27-E049-9FB87A129304}"/>
          </ac:grpSpMkLst>
        </pc:grpChg>
        <pc:picChg chg="add mod">
          <ac:chgData name="Winters, Amber" userId="389caf7d-7f00-408e-a4e9-0c8935e7778a" providerId="ADAL" clId="{D949DDB9-22A2-4E8A-8954-C9F07EF3CB33}" dt="2023-10-30T18:39:55.256" v="9704" actId="1076"/>
          <ac:picMkLst>
            <pc:docMk/>
            <pc:sldMk cId="784250287" sldId="1276"/>
            <ac:picMk id="2" creationId="{188DD11D-EC15-3AC6-ACCB-375021D42632}"/>
          </ac:picMkLst>
        </pc:picChg>
        <pc:picChg chg="add mod">
          <ac:chgData name="Winters, Amber" userId="389caf7d-7f00-408e-a4e9-0c8935e7778a" providerId="ADAL" clId="{D949DDB9-22A2-4E8A-8954-C9F07EF3CB33}" dt="2023-10-30T18:42:39.715" v="9734" actId="164"/>
          <ac:picMkLst>
            <pc:docMk/>
            <pc:sldMk cId="784250287" sldId="1276"/>
            <ac:picMk id="5" creationId="{502F3A9A-904B-9705-B663-AF15700221D6}"/>
          </ac:picMkLst>
        </pc:picChg>
        <pc:picChg chg="del">
          <ac:chgData name="Winters, Amber" userId="389caf7d-7f00-408e-a4e9-0c8935e7778a" providerId="ADAL" clId="{D949DDB9-22A2-4E8A-8954-C9F07EF3CB33}" dt="2023-10-30T18:39:53.869" v="9703" actId="478"/>
          <ac:picMkLst>
            <pc:docMk/>
            <pc:sldMk cId="784250287" sldId="1276"/>
            <ac:picMk id="7" creationId="{993D9780-57BF-097D-9B88-6EACEFFB4C46}"/>
          </ac:picMkLst>
        </pc:picChg>
        <pc:picChg chg="add mod">
          <ac:chgData name="Winters, Amber" userId="389caf7d-7f00-408e-a4e9-0c8935e7778a" providerId="ADAL" clId="{D949DDB9-22A2-4E8A-8954-C9F07EF3CB33}" dt="2023-10-30T18:42:39.715" v="9734" actId="164"/>
          <ac:picMkLst>
            <pc:docMk/>
            <pc:sldMk cId="784250287" sldId="1276"/>
            <ac:picMk id="9" creationId="{08411C15-10E5-97E7-1C36-F852BFB72370}"/>
          </ac:picMkLst>
        </pc:picChg>
        <pc:picChg chg="mod topLvl">
          <ac:chgData name="Winters, Amber" userId="389caf7d-7f00-408e-a4e9-0c8935e7778a" providerId="ADAL" clId="{D949DDB9-22A2-4E8A-8954-C9F07EF3CB33}" dt="2023-10-30T18:42:39.715" v="9734" actId="164"/>
          <ac:picMkLst>
            <pc:docMk/>
            <pc:sldMk cId="784250287" sldId="1276"/>
            <ac:picMk id="11" creationId="{D40DFEB8-E1D3-0834-FEA6-F03311DA5284}"/>
          </ac:picMkLst>
        </pc:picChg>
        <pc:picChg chg="del">
          <ac:chgData name="Winters, Amber" userId="389caf7d-7f00-408e-a4e9-0c8935e7778a" providerId="ADAL" clId="{D949DDB9-22A2-4E8A-8954-C9F07EF3CB33}" dt="2023-10-30T18:40:51.771" v="9716" actId="478"/>
          <ac:picMkLst>
            <pc:docMk/>
            <pc:sldMk cId="784250287" sldId="1276"/>
            <ac:picMk id="14" creationId="{106884E5-1A52-8BA3-DBDE-8508F881A26F}"/>
          </ac:picMkLst>
        </pc:picChg>
        <pc:picChg chg="del topLvl">
          <ac:chgData name="Winters, Amber" userId="389caf7d-7f00-408e-a4e9-0c8935e7778a" providerId="ADAL" clId="{D949DDB9-22A2-4E8A-8954-C9F07EF3CB33}" dt="2023-10-30T18:40:53.381" v="9717" actId="478"/>
          <ac:picMkLst>
            <pc:docMk/>
            <pc:sldMk cId="784250287" sldId="1276"/>
            <ac:picMk id="15" creationId="{CDF747C3-BE21-3555-FAEC-995265E8166E}"/>
          </ac:picMkLst>
        </pc:picChg>
      </pc:sldChg>
      <pc:sldChg chg="addSp delSp modSp mod delAnim modAnim modNotesTx">
        <pc:chgData name="Winters, Amber" userId="389caf7d-7f00-408e-a4e9-0c8935e7778a" providerId="ADAL" clId="{D949DDB9-22A2-4E8A-8954-C9F07EF3CB33}" dt="2023-10-31T14:49:23.246" v="11351" actId="478"/>
        <pc:sldMkLst>
          <pc:docMk/>
          <pc:sldMk cId="3150548935" sldId="1277"/>
        </pc:sldMkLst>
        <pc:spChg chg="del">
          <ac:chgData name="Winters, Amber" userId="389caf7d-7f00-408e-a4e9-0c8935e7778a" providerId="ADAL" clId="{D949DDB9-22A2-4E8A-8954-C9F07EF3CB33}" dt="2023-10-31T14:49:23.246" v="11351" actId="478"/>
          <ac:spMkLst>
            <pc:docMk/>
            <pc:sldMk cId="3150548935" sldId="1277"/>
            <ac:spMk id="3" creationId="{AB5D2BA7-0C1B-6A62-5AEC-D4B024DBAE2A}"/>
          </ac:spMkLst>
        </pc:spChg>
        <pc:spChg chg="mod">
          <ac:chgData name="Winters, Amber" userId="389caf7d-7f00-408e-a4e9-0c8935e7778a" providerId="ADAL" clId="{D949DDB9-22A2-4E8A-8954-C9F07EF3CB33}" dt="2023-10-30T19:11:17.727" v="9767" actId="20577"/>
          <ac:spMkLst>
            <pc:docMk/>
            <pc:sldMk cId="3150548935" sldId="1277"/>
            <ac:spMk id="4" creationId="{0C6EEEE4-6D16-4DD7-6DCE-565043A6E7E2}"/>
          </ac:spMkLst>
        </pc:spChg>
        <pc:spChg chg="mod">
          <ac:chgData name="Winters, Amber" userId="389caf7d-7f00-408e-a4e9-0c8935e7778a" providerId="ADAL" clId="{D949DDB9-22A2-4E8A-8954-C9F07EF3CB33}" dt="2023-10-31T14:49:21.052" v="11350" actId="2711"/>
          <ac:spMkLst>
            <pc:docMk/>
            <pc:sldMk cId="3150548935" sldId="1277"/>
            <ac:spMk id="6" creationId="{C356325B-479A-11DD-CB68-533296535176}"/>
          </ac:spMkLst>
        </pc:spChg>
        <pc:spChg chg="add del mod">
          <ac:chgData name="Winters, Amber" userId="389caf7d-7f00-408e-a4e9-0c8935e7778a" providerId="ADAL" clId="{D949DDB9-22A2-4E8A-8954-C9F07EF3CB33}" dt="2023-10-30T19:12:54.608" v="9795" actId="478"/>
          <ac:spMkLst>
            <pc:docMk/>
            <pc:sldMk cId="3150548935" sldId="1277"/>
            <ac:spMk id="8" creationId="{E21C00DB-B173-2CAD-DDA7-DBE2EC50BD57}"/>
          </ac:spMkLst>
        </pc:spChg>
        <pc:spChg chg="add mod">
          <ac:chgData name="Winters, Amber" userId="389caf7d-7f00-408e-a4e9-0c8935e7778a" providerId="ADAL" clId="{D949DDB9-22A2-4E8A-8954-C9F07EF3CB33}" dt="2023-10-30T19:13:49.183" v="9806" actId="164"/>
          <ac:spMkLst>
            <pc:docMk/>
            <pc:sldMk cId="3150548935" sldId="1277"/>
            <ac:spMk id="13" creationId="{7EE93657-73DC-11D3-F786-B0B18D08BB20}"/>
          </ac:spMkLst>
        </pc:spChg>
        <pc:grpChg chg="del">
          <ac:chgData name="Winters, Amber" userId="389caf7d-7f00-408e-a4e9-0c8935e7778a" providerId="ADAL" clId="{D949DDB9-22A2-4E8A-8954-C9F07EF3CB33}" dt="2023-10-30T19:12:01.465" v="9784" actId="478"/>
          <ac:grpSpMkLst>
            <pc:docMk/>
            <pc:sldMk cId="3150548935" sldId="1277"/>
            <ac:grpSpMk id="10" creationId="{B10EB262-F9DF-0980-E3E0-8C90F215D2B5}"/>
          </ac:grpSpMkLst>
        </pc:grpChg>
        <pc:grpChg chg="add mod">
          <ac:chgData name="Winters, Amber" userId="389caf7d-7f00-408e-a4e9-0c8935e7778a" providerId="ADAL" clId="{D949DDB9-22A2-4E8A-8954-C9F07EF3CB33}" dt="2023-10-30T19:13:49.183" v="9806" actId="164"/>
          <ac:grpSpMkLst>
            <pc:docMk/>
            <pc:sldMk cId="3150548935" sldId="1277"/>
            <ac:grpSpMk id="14" creationId="{083427BF-A7BD-68F9-A954-6A5B100BC7D8}"/>
          </ac:grpSpMkLst>
        </pc:grpChg>
        <pc:picChg chg="del">
          <ac:chgData name="Winters, Amber" userId="389caf7d-7f00-408e-a4e9-0c8935e7778a" providerId="ADAL" clId="{D949DDB9-22A2-4E8A-8954-C9F07EF3CB33}" dt="2023-10-30T19:11:36.029" v="9780" actId="478"/>
          <ac:picMkLst>
            <pc:docMk/>
            <pc:sldMk cId="3150548935" sldId="1277"/>
            <ac:picMk id="2" creationId="{188DD11D-EC15-3AC6-ACCB-375021D42632}"/>
          </ac:picMkLst>
        </pc:picChg>
        <pc:picChg chg="del">
          <ac:chgData name="Winters, Amber" userId="389caf7d-7f00-408e-a4e9-0c8935e7778a" providerId="ADAL" clId="{D949DDB9-22A2-4E8A-8954-C9F07EF3CB33}" dt="2023-10-30T19:11:59.800" v="9783" actId="478"/>
          <ac:picMkLst>
            <pc:docMk/>
            <pc:sldMk cId="3150548935" sldId="1277"/>
            <ac:picMk id="5" creationId="{502F3A9A-904B-9705-B663-AF15700221D6}"/>
          </ac:picMkLst>
        </pc:picChg>
        <pc:picChg chg="add mod">
          <ac:chgData name="Winters, Amber" userId="389caf7d-7f00-408e-a4e9-0c8935e7778a" providerId="ADAL" clId="{D949DDB9-22A2-4E8A-8954-C9F07EF3CB33}" dt="2023-10-30T19:11:38.182" v="9781" actId="1076"/>
          <ac:picMkLst>
            <pc:docMk/>
            <pc:sldMk cId="3150548935" sldId="1277"/>
            <ac:picMk id="7" creationId="{45870248-F4A2-9E76-C5EC-B0FE915B81FE}"/>
          </ac:picMkLst>
        </pc:picChg>
        <pc:picChg chg="del topLvl">
          <ac:chgData name="Winters, Amber" userId="389caf7d-7f00-408e-a4e9-0c8935e7778a" providerId="ADAL" clId="{D949DDB9-22A2-4E8A-8954-C9F07EF3CB33}" dt="2023-10-30T19:12:01.465" v="9784" actId="478"/>
          <ac:picMkLst>
            <pc:docMk/>
            <pc:sldMk cId="3150548935" sldId="1277"/>
            <ac:picMk id="9" creationId="{08411C15-10E5-97E7-1C36-F852BFB72370}"/>
          </ac:picMkLst>
        </pc:picChg>
        <pc:picChg chg="mod topLvl">
          <ac:chgData name="Winters, Amber" userId="389caf7d-7f00-408e-a4e9-0c8935e7778a" providerId="ADAL" clId="{D949DDB9-22A2-4E8A-8954-C9F07EF3CB33}" dt="2023-10-30T19:13:49.183" v="9806" actId="164"/>
          <ac:picMkLst>
            <pc:docMk/>
            <pc:sldMk cId="3150548935" sldId="1277"/>
            <ac:picMk id="11" creationId="{D40DFEB8-E1D3-0834-FEA6-F03311DA5284}"/>
          </ac:picMkLst>
        </pc:picChg>
        <pc:picChg chg="add mod">
          <ac:chgData name="Winters, Amber" userId="389caf7d-7f00-408e-a4e9-0c8935e7778a" providerId="ADAL" clId="{D949DDB9-22A2-4E8A-8954-C9F07EF3CB33}" dt="2023-10-30T19:13:49.183" v="9806" actId="164"/>
          <ac:picMkLst>
            <pc:docMk/>
            <pc:sldMk cId="3150548935" sldId="1277"/>
            <ac:picMk id="12" creationId="{AA3DAD8C-05D8-0254-6BA5-B2E9682D0215}"/>
          </ac:picMkLst>
        </pc:picChg>
      </pc:sldChg>
      <pc:sldChg chg="addSp delSp modSp mod modNotesTx">
        <pc:chgData name="Winters, Amber" userId="389caf7d-7f00-408e-a4e9-0c8935e7778a" providerId="ADAL" clId="{D949DDB9-22A2-4E8A-8954-C9F07EF3CB33}" dt="2023-10-31T14:49:12.841" v="11349" actId="478"/>
        <pc:sldMkLst>
          <pc:docMk/>
          <pc:sldMk cId="4292759910" sldId="1278"/>
        </pc:sldMkLst>
        <pc:spChg chg="del">
          <ac:chgData name="Winters, Amber" userId="389caf7d-7f00-408e-a4e9-0c8935e7778a" providerId="ADAL" clId="{D949DDB9-22A2-4E8A-8954-C9F07EF3CB33}" dt="2023-10-31T14:49:12.841" v="11349" actId="478"/>
          <ac:spMkLst>
            <pc:docMk/>
            <pc:sldMk cId="4292759910" sldId="1278"/>
            <ac:spMk id="3" creationId="{AB5D2BA7-0C1B-6A62-5AEC-D4B024DBAE2A}"/>
          </ac:spMkLst>
        </pc:spChg>
        <pc:spChg chg="mod">
          <ac:chgData name="Winters, Amber" userId="389caf7d-7f00-408e-a4e9-0c8935e7778a" providerId="ADAL" clId="{D949DDB9-22A2-4E8A-8954-C9F07EF3CB33}" dt="2023-10-30T19:27:33.513" v="9944" actId="20577"/>
          <ac:spMkLst>
            <pc:docMk/>
            <pc:sldMk cId="4292759910" sldId="1278"/>
            <ac:spMk id="4" creationId="{0C6EEEE4-6D16-4DD7-6DCE-565043A6E7E2}"/>
          </ac:spMkLst>
        </pc:spChg>
        <pc:spChg chg="mod">
          <ac:chgData name="Winters, Amber" userId="389caf7d-7f00-408e-a4e9-0c8935e7778a" providerId="ADAL" clId="{D949DDB9-22A2-4E8A-8954-C9F07EF3CB33}" dt="2023-10-31T14:49:09.955" v="11348" actId="2711"/>
          <ac:spMkLst>
            <pc:docMk/>
            <pc:sldMk cId="4292759910" sldId="1278"/>
            <ac:spMk id="5" creationId="{C3379008-08D3-FB3E-5D3E-761D0C3706AA}"/>
          </ac:spMkLst>
        </pc:spChg>
        <pc:spChg chg="del">
          <ac:chgData name="Winters, Amber" userId="389caf7d-7f00-408e-a4e9-0c8935e7778a" providerId="ADAL" clId="{D949DDB9-22A2-4E8A-8954-C9F07EF3CB33}" dt="2023-10-30T19:27:40.481" v="9946" actId="478"/>
          <ac:spMkLst>
            <pc:docMk/>
            <pc:sldMk cId="4292759910" sldId="1278"/>
            <ac:spMk id="6" creationId="{C356325B-479A-11DD-CB68-533296535176}"/>
          </ac:spMkLst>
        </pc:spChg>
        <pc:grpChg chg="add mod">
          <ac:chgData name="Winters, Amber" userId="389caf7d-7f00-408e-a4e9-0c8935e7778a" providerId="ADAL" clId="{D949DDB9-22A2-4E8A-8954-C9F07EF3CB33}" dt="2023-10-31T13:03:19.124" v="9979" actId="1076"/>
          <ac:grpSpMkLst>
            <pc:docMk/>
            <pc:sldMk cId="4292759910" sldId="1278"/>
            <ac:grpSpMk id="2" creationId="{0D48807B-7A1A-163F-9E8E-3A965271E0DB}"/>
          </ac:grpSpMkLst>
        </pc:grpChg>
        <pc:grpChg chg="add mod">
          <ac:chgData name="Winters, Amber" userId="389caf7d-7f00-408e-a4e9-0c8935e7778a" providerId="ADAL" clId="{D949DDB9-22A2-4E8A-8954-C9F07EF3CB33}" dt="2023-10-31T13:06:51.733" v="10013" actId="164"/>
          <ac:grpSpMkLst>
            <pc:docMk/>
            <pc:sldMk cId="4292759910" sldId="1278"/>
            <ac:grpSpMk id="13" creationId="{52057B5E-C736-D355-9FBC-7BB0319D8878}"/>
          </ac:grpSpMkLst>
        </pc:grpChg>
        <pc:grpChg chg="del">
          <ac:chgData name="Winters, Amber" userId="389caf7d-7f00-408e-a4e9-0c8935e7778a" providerId="ADAL" clId="{D949DDB9-22A2-4E8A-8954-C9F07EF3CB33}" dt="2023-10-30T19:27:41.207" v="9947" actId="478"/>
          <ac:grpSpMkLst>
            <pc:docMk/>
            <pc:sldMk cId="4292759910" sldId="1278"/>
            <ac:grpSpMk id="14" creationId="{083427BF-A7BD-68F9-A954-6A5B100BC7D8}"/>
          </ac:grpSpMkLst>
        </pc:grpChg>
        <pc:picChg chg="add mod">
          <ac:chgData name="Winters, Amber" userId="389caf7d-7f00-408e-a4e9-0c8935e7778a" providerId="ADAL" clId="{D949DDB9-22A2-4E8A-8954-C9F07EF3CB33}" dt="2023-10-31T13:06:51.733" v="10013" actId="164"/>
          <ac:picMkLst>
            <pc:docMk/>
            <pc:sldMk cId="4292759910" sldId="1278"/>
            <ac:picMk id="6" creationId="{65F2E796-6D2D-1E03-2CD4-E9FF51051FF4}"/>
          </ac:picMkLst>
        </pc:picChg>
        <pc:picChg chg="del">
          <ac:chgData name="Winters, Amber" userId="389caf7d-7f00-408e-a4e9-0c8935e7778a" providerId="ADAL" clId="{D949DDB9-22A2-4E8A-8954-C9F07EF3CB33}" dt="2023-10-30T19:27:39.062" v="9945" actId="478"/>
          <ac:picMkLst>
            <pc:docMk/>
            <pc:sldMk cId="4292759910" sldId="1278"/>
            <ac:picMk id="7" creationId="{45870248-F4A2-9E76-C5EC-B0FE915B81FE}"/>
          </ac:picMkLst>
        </pc:picChg>
        <pc:picChg chg="add mod">
          <ac:chgData name="Winters, Amber" userId="389caf7d-7f00-408e-a4e9-0c8935e7778a" providerId="ADAL" clId="{D949DDB9-22A2-4E8A-8954-C9F07EF3CB33}" dt="2023-10-31T13:03:14.035" v="9978" actId="1076"/>
          <ac:picMkLst>
            <pc:docMk/>
            <pc:sldMk cId="4292759910" sldId="1278"/>
            <ac:picMk id="9" creationId="{5473063D-DCFD-644C-C7E8-AA11E00A1DD0}"/>
          </ac:picMkLst>
        </pc:picChg>
        <pc:picChg chg="add mod">
          <ac:chgData name="Winters, Amber" userId="389caf7d-7f00-408e-a4e9-0c8935e7778a" providerId="ADAL" clId="{D949DDB9-22A2-4E8A-8954-C9F07EF3CB33}" dt="2023-10-31T13:06:51.733" v="10013" actId="164"/>
          <ac:picMkLst>
            <pc:docMk/>
            <pc:sldMk cId="4292759910" sldId="1278"/>
            <ac:picMk id="10" creationId="{CABC93A9-7DB2-F506-1C40-4C12E30B8F88}"/>
          </ac:picMkLst>
        </pc:picChg>
        <pc:picChg chg="add mod modCrop">
          <ac:chgData name="Winters, Amber" userId="389caf7d-7f00-408e-a4e9-0c8935e7778a" providerId="ADAL" clId="{D949DDB9-22A2-4E8A-8954-C9F07EF3CB33}" dt="2023-10-31T13:06:51.733" v="10013" actId="164"/>
          <ac:picMkLst>
            <pc:docMk/>
            <pc:sldMk cId="4292759910" sldId="1278"/>
            <ac:picMk id="12" creationId="{1D8D0993-31C7-A064-CA92-3B2187FB97B5}"/>
          </ac:picMkLst>
        </pc:picChg>
        <pc:cxnChg chg="mod">
          <ac:chgData name="Winters, Amber" userId="389caf7d-7f00-408e-a4e9-0c8935e7778a" providerId="ADAL" clId="{D949DDB9-22A2-4E8A-8954-C9F07EF3CB33}" dt="2023-10-31T13:03:03.763" v="9976" actId="1076"/>
          <ac:cxnSpMkLst>
            <pc:docMk/>
            <pc:sldMk cId="4292759910" sldId="1278"/>
            <ac:cxnSpMk id="8" creationId="{5F53EA8F-7C09-3269-4570-5E0DEDCA6516}"/>
          </ac:cxnSpMkLst>
        </pc:cxnChg>
      </pc:sldChg>
      <pc:sldChg chg="addSp delSp modSp mod modNotesTx">
        <pc:chgData name="Winters, Amber" userId="389caf7d-7f00-408e-a4e9-0c8935e7778a" providerId="ADAL" clId="{D949DDB9-22A2-4E8A-8954-C9F07EF3CB33}" dt="2023-10-31T14:49:03.779" v="11347" actId="478"/>
        <pc:sldMkLst>
          <pc:docMk/>
          <pc:sldMk cId="3723714902" sldId="1279"/>
        </pc:sldMkLst>
        <pc:spChg chg="del">
          <ac:chgData name="Winters, Amber" userId="389caf7d-7f00-408e-a4e9-0c8935e7778a" providerId="ADAL" clId="{D949DDB9-22A2-4E8A-8954-C9F07EF3CB33}" dt="2023-10-31T14:49:03.779" v="11347" actId="478"/>
          <ac:spMkLst>
            <pc:docMk/>
            <pc:sldMk cId="3723714902" sldId="1279"/>
            <ac:spMk id="3" creationId="{AB5D2BA7-0C1B-6A62-5AEC-D4B024DBAE2A}"/>
          </ac:spMkLst>
        </pc:spChg>
        <pc:spChg chg="mod">
          <ac:chgData name="Winters, Amber" userId="389caf7d-7f00-408e-a4e9-0c8935e7778a" providerId="ADAL" clId="{D949DDB9-22A2-4E8A-8954-C9F07EF3CB33}" dt="2023-10-31T14:49:00.275" v="11346" actId="2711"/>
          <ac:spMkLst>
            <pc:docMk/>
            <pc:sldMk cId="3723714902" sldId="1279"/>
            <ac:spMk id="5" creationId="{C3379008-08D3-FB3E-5D3E-761D0C3706AA}"/>
          </ac:spMkLst>
        </pc:spChg>
        <pc:spChg chg="mod">
          <ac:chgData name="Winters, Amber" userId="389caf7d-7f00-408e-a4e9-0c8935e7778a" providerId="ADAL" clId="{D949DDB9-22A2-4E8A-8954-C9F07EF3CB33}" dt="2023-10-31T14:48:55.202" v="11345" actId="2711"/>
          <ac:spMkLst>
            <pc:docMk/>
            <pc:sldMk cId="3723714902" sldId="1279"/>
            <ac:spMk id="14" creationId="{E6145072-DE96-8492-73A1-170F84D69A6B}"/>
          </ac:spMkLst>
        </pc:spChg>
        <pc:grpChg chg="add mod">
          <ac:chgData name="Winters, Amber" userId="389caf7d-7f00-408e-a4e9-0c8935e7778a" providerId="ADAL" clId="{D949DDB9-22A2-4E8A-8954-C9F07EF3CB33}" dt="2023-10-31T13:17:59.481" v="10451" actId="1036"/>
          <ac:grpSpMkLst>
            <pc:docMk/>
            <pc:sldMk cId="3723714902" sldId="1279"/>
            <ac:grpSpMk id="11" creationId="{76E0B5BB-30A2-0EA7-4A78-E507C6C4E166}"/>
          </ac:grpSpMkLst>
        </pc:grpChg>
        <pc:picChg chg="add mod">
          <ac:chgData name="Winters, Amber" userId="389caf7d-7f00-408e-a4e9-0c8935e7778a" providerId="ADAL" clId="{D949DDB9-22A2-4E8A-8954-C9F07EF3CB33}" dt="2023-10-31T13:17:53.319" v="10431" actId="1036"/>
          <ac:picMkLst>
            <pc:docMk/>
            <pc:sldMk cId="3723714902" sldId="1279"/>
            <ac:picMk id="7" creationId="{4A400AF1-4001-EF51-35F3-9C24104F98CA}"/>
          </ac:picMkLst>
        </pc:picChg>
        <pc:picChg chg="del">
          <ac:chgData name="Winters, Amber" userId="389caf7d-7f00-408e-a4e9-0c8935e7778a" providerId="ADAL" clId="{D949DDB9-22A2-4E8A-8954-C9F07EF3CB33}" dt="2023-10-31T13:08:43.215" v="10034" actId="478"/>
          <ac:picMkLst>
            <pc:docMk/>
            <pc:sldMk cId="3723714902" sldId="1279"/>
            <ac:picMk id="10" creationId="{CABC93A9-7DB2-F506-1C40-4C12E30B8F88}"/>
          </ac:picMkLst>
        </pc:picChg>
        <pc:picChg chg="mod modCrop">
          <ac:chgData name="Winters, Amber" userId="389caf7d-7f00-408e-a4e9-0c8935e7778a" providerId="ADAL" clId="{D949DDB9-22A2-4E8A-8954-C9F07EF3CB33}" dt="2023-10-31T13:09:04.393" v="10036" actId="732"/>
          <ac:picMkLst>
            <pc:docMk/>
            <pc:sldMk cId="3723714902" sldId="1279"/>
            <ac:picMk id="12" creationId="{1D8D0993-31C7-A064-CA92-3B2187FB97B5}"/>
          </ac:picMkLst>
        </pc:picChg>
        <pc:cxnChg chg="mod">
          <ac:chgData name="Winters, Amber" userId="389caf7d-7f00-408e-a4e9-0c8935e7778a" providerId="ADAL" clId="{D949DDB9-22A2-4E8A-8954-C9F07EF3CB33}" dt="2023-10-31T13:08:17.084" v="10031" actId="14100"/>
          <ac:cxnSpMkLst>
            <pc:docMk/>
            <pc:sldMk cId="3723714902" sldId="1279"/>
            <ac:cxnSpMk id="15" creationId="{4E902703-84E1-D113-B8EC-95DF16A14749}"/>
          </ac:cxnSpMkLst>
        </pc:cxnChg>
      </pc:sldChg>
      <pc:sldChg chg="addSp delSp modSp mod modNotesTx">
        <pc:chgData name="Winters, Amber" userId="389caf7d-7f00-408e-a4e9-0c8935e7778a" providerId="ADAL" clId="{D949DDB9-22A2-4E8A-8954-C9F07EF3CB33}" dt="2023-10-31T14:48:48.608" v="11344" actId="478"/>
        <pc:sldMkLst>
          <pc:docMk/>
          <pc:sldMk cId="1261915930" sldId="1280"/>
        </pc:sldMkLst>
        <pc:spChg chg="del">
          <ac:chgData name="Winters, Amber" userId="389caf7d-7f00-408e-a4e9-0c8935e7778a" providerId="ADAL" clId="{D949DDB9-22A2-4E8A-8954-C9F07EF3CB33}" dt="2023-10-31T14:48:48.608" v="11344" actId="478"/>
          <ac:spMkLst>
            <pc:docMk/>
            <pc:sldMk cId="1261915930" sldId="1280"/>
            <ac:spMk id="3" creationId="{AB5D2BA7-0C1B-6A62-5AEC-D4B024DBAE2A}"/>
          </ac:spMkLst>
        </pc:spChg>
        <pc:spChg chg="mod">
          <ac:chgData name="Winters, Amber" userId="389caf7d-7f00-408e-a4e9-0c8935e7778a" providerId="ADAL" clId="{D949DDB9-22A2-4E8A-8954-C9F07EF3CB33}" dt="2023-10-31T14:48:45.338" v="11343" actId="2711"/>
          <ac:spMkLst>
            <pc:docMk/>
            <pc:sldMk cId="1261915930" sldId="1280"/>
            <ac:spMk id="5" creationId="{C3379008-08D3-FB3E-5D3E-761D0C3706AA}"/>
          </ac:spMkLst>
        </pc:spChg>
        <pc:spChg chg="mod">
          <ac:chgData name="Winters, Amber" userId="389caf7d-7f00-408e-a4e9-0c8935e7778a" providerId="ADAL" clId="{D949DDB9-22A2-4E8A-8954-C9F07EF3CB33}" dt="2023-10-31T14:48:39.233" v="11342" actId="2711"/>
          <ac:spMkLst>
            <pc:docMk/>
            <pc:sldMk cId="1261915930" sldId="1280"/>
            <ac:spMk id="14" creationId="{E6145072-DE96-8492-73A1-170F84D69A6B}"/>
          </ac:spMkLst>
        </pc:spChg>
        <pc:spChg chg="mod">
          <ac:chgData name="Winters, Amber" userId="389caf7d-7f00-408e-a4e9-0c8935e7778a" providerId="ADAL" clId="{D949DDB9-22A2-4E8A-8954-C9F07EF3CB33}" dt="2023-10-31T14:48:33.219" v="11341" actId="2711"/>
          <ac:spMkLst>
            <pc:docMk/>
            <pc:sldMk cId="1261915930" sldId="1280"/>
            <ac:spMk id="17" creationId="{B762CCC7-DCF6-75B1-8064-BAEC19C66606}"/>
          </ac:spMkLst>
        </pc:spChg>
        <pc:grpChg chg="mod">
          <ac:chgData name="Winters, Amber" userId="389caf7d-7f00-408e-a4e9-0c8935e7778a" providerId="ADAL" clId="{D949DDB9-22A2-4E8A-8954-C9F07EF3CB33}" dt="2023-10-31T13:17:46.152" v="10411" actId="1036"/>
          <ac:grpSpMkLst>
            <pc:docMk/>
            <pc:sldMk cId="1261915930" sldId="1280"/>
            <ac:grpSpMk id="11" creationId="{76E0B5BB-30A2-0EA7-4A78-E507C6C4E166}"/>
          </ac:grpSpMkLst>
        </pc:grpChg>
        <pc:grpChg chg="mod">
          <ac:chgData name="Winters, Amber" userId="389caf7d-7f00-408e-a4e9-0c8935e7778a" providerId="ADAL" clId="{D949DDB9-22A2-4E8A-8954-C9F07EF3CB33}" dt="2023-10-31T13:12:55.692" v="10091" actId="164"/>
          <ac:grpSpMkLst>
            <pc:docMk/>
            <pc:sldMk cId="1261915930" sldId="1280"/>
            <ac:grpSpMk id="13" creationId="{52057B5E-C736-D355-9FBC-7BB0319D8878}"/>
          </ac:grpSpMkLst>
        </pc:grpChg>
        <pc:grpChg chg="add mod">
          <ac:chgData name="Winters, Amber" userId="389caf7d-7f00-408e-a4e9-0c8935e7778a" providerId="ADAL" clId="{D949DDB9-22A2-4E8A-8954-C9F07EF3CB33}" dt="2023-10-31T13:17:33.243" v="10371" actId="1036"/>
          <ac:grpSpMkLst>
            <pc:docMk/>
            <pc:sldMk cId="1261915930" sldId="1280"/>
            <ac:grpSpMk id="16" creationId="{BDD4A41C-3115-9E81-B97C-D4F86B36279E}"/>
          </ac:grpSpMkLst>
        </pc:grpChg>
        <pc:grpChg chg="add mod">
          <ac:chgData name="Winters, Amber" userId="389caf7d-7f00-408e-a4e9-0c8935e7778a" providerId="ADAL" clId="{D949DDB9-22A2-4E8A-8954-C9F07EF3CB33}" dt="2023-10-31T13:12:55.692" v="10091" actId="164"/>
          <ac:grpSpMkLst>
            <pc:docMk/>
            <pc:sldMk cId="1261915930" sldId="1280"/>
            <ac:grpSpMk id="22" creationId="{9D59583B-AC4E-9547-AAC9-A74C57191FF9}"/>
          </ac:grpSpMkLst>
        </pc:grpChg>
        <pc:picChg chg="mod">
          <ac:chgData name="Winters, Amber" userId="389caf7d-7f00-408e-a4e9-0c8935e7778a" providerId="ADAL" clId="{D949DDB9-22A2-4E8A-8954-C9F07EF3CB33}" dt="2023-10-31T13:17:39.836" v="10391" actId="1036"/>
          <ac:picMkLst>
            <pc:docMk/>
            <pc:sldMk cId="1261915930" sldId="1280"/>
            <ac:picMk id="7" creationId="{4A400AF1-4001-EF51-35F3-9C24104F98CA}"/>
          </ac:picMkLst>
        </pc:picChg>
        <pc:picChg chg="add mod">
          <ac:chgData name="Winters, Amber" userId="389caf7d-7f00-408e-a4e9-0c8935e7778a" providerId="ADAL" clId="{D949DDB9-22A2-4E8A-8954-C9F07EF3CB33}" dt="2023-10-31T13:17:22" v="10331" actId="1036"/>
          <ac:picMkLst>
            <pc:docMk/>
            <pc:sldMk cId="1261915930" sldId="1280"/>
            <ac:picMk id="10" creationId="{6F3E892B-0554-26CF-C855-FD1DF5BA4DDF}"/>
          </ac:picMkLst>
        </pc:picChg>
        <pc:picChg chg="mod modCrop">
          <ac:chgData name="Winters, Amber" userId="389caf7d-7f00-408e-a4e9-0c8935e7778a" providerId="ADAL" clId="{D949DDB9-22A2-4E8A-8954-C9F07EF3CB33}" dt="2023-10-31T13:11:30.640" v="10056" actId="1076"/>
          <ac:picMkLst>
            <pc:docMk/>
            <pc:sldMk cId="1261915930" sldId="1280"/>
            <ac:picMk id="12" creationId="{1D8D0993-31C7-A064-CA92-3B2187FB97B5}"/>
          </ac:picMkLst>
        </pc:picChg>
        <pc:picChg chg="add mod">
          <ac:chgData name="Winters, Amber" userId="389caf7d-7f00-408e-a4e9-0c8935e7778a" providerId="ADAL" clId="{D949DDB9-22A2-4E8A-8954-C9F07EF3CB33}" dt="2023-10-31T13:12:55.692" v="10091" actId="164"/>
          <ac:picMkLst>
            <pc:docMk/>
            <pc:sldMk cId="1261915930" sldId="1280"/>
            <ac:picMk id="21" creationId="{13C68293-AA73-8855-68CE-E7FEB9E97186}"/>
          </ac:picMkLst>
        </pc:picChg>
        <pc:cxnChg chg="mod">
          <ac:chgData name="Winters, Amber" userId="389caf7d-7f00-408e-a4e9-0c8935e7778a" providerId="ADAL" clId="{D949DDB9-22A2-4E8A-8954-C9F07EF3CB33}" dt="2023-10-31T13:10:36.733" v="10048" actId="1076"/>
          <ac:cxnSpMkLst>
            <pc:docMk/>
            <pc:sldMk cId="1261915930" sldId="1280"/>
            <ac:cxnSpMk id="18" creationId="{0C493D37-1822-A78C-63CC-C3D00839ED05}"/>
          </ac:cxnSpMkLst>
        </pc:cxnChg>
      </pc:sldChg>
      <pc:sldChg chg="addSp modSp del mod">
        <pc:chgData name="Winters, Amber" userId="389caf7d-7f00-408e-a4e9-0c8935e7778a" providerId="ADAL" clId="{D949DDB9-22A2-4E8A-8954-C9F07EF3CB33}" dt="2023-10-31T13:09:45.132" v="10039" actId="2696"/>
        <pc:sldMkLst>
          <pc:docMk/>
          <pc:sldMk cId="1768067201" sldId="1280"/>
        </pc:sldMkLst>
        <pc:picChg chg="add mod">
          <ac:chgData name="Winters, Amber" userId="389caf7d-7f00-408e-a4e9-0c8935e7778a" providerId="ADAL" clId="{D949DDB9-22A2-4E8A-8954-C9F07EF3CB33}" dt="2023-10-31T13:09:41.950" v="10038" actId="1076"/>
          <ac:picMkLst>
            <pc:docMk/>
            <pc:sldMk cId="1768067201" sldId="1280"/>
            <ac:picMk id="10" creationId="{DE1DA0F0-6260-A953-7B28-B1E8CF262A43}"/>
          </ac:picMkLst>
        </pc:picChg>
      </pc:sldChg>
      <pc:sldChg chg="addSp delSp modSp mod modNotesTx">
        <pc:chgData name="Winters, Amber" userId="389caf7d-7f00-408e-a4e9-0c8935e7778a" providerId="ADAL" clId="{D949DDB9-22A2-4E8A-8954-C9F07EF3CB33}" dt="2023-10-31T14:48:27.098" v="11340" actId="478"/>
        <pc:sldMkLst>
          <pc:docMk/>
          <pc:sldMk cId="314585961" sldId="1281"/>
        </pc:sldMkLst>
        <pc:spChg chg="del">
          <ac:chgData name="Winters, Amber" userId="389caf7d-7f00-408e-a4e9-0c8935e7778a" providerId="ADAL" clId="{D949DDB9-22A2-4E8A-8954-C9F07EF3CB33}" dt="2023-10-31T14:48:27.098" v="11340" actId="478"/>
          <ac:spMkLst>
            <pc:docMk/>
            <pc:sldMk cId="314585961" sldId="1281"/>
            <ac:spMk id="3" creationId="{AB5D2BA7-0C1B-6A62-5AEC-D4B024DBAE2A}"/>
          </ac:spMkLst>
        </pc:spChg>
        <pc:spChg chg="mod">
          <ac:chgData name="Winters, Amber" userId="389caf7d-7f00-408e-a4e9-0c8935e7778a" providerId="ADAL" clId="{D949DDB9-22A2-4E8A-8954-C9F07EF3CB33}" dt="2023-10-31T14:48:07.827" v="11336" actId="2711"/>
          <ac:spMkLst>
            <pc:docMk/>
            <pc:sldMk cId="314585961" sldId="1281"/>
            <ac:spMk id="5" creationId="{C3379008-08D3-FB3E-5D3E-761D0C3706AA}"/>
          </ac:spMkLst>
        </pc:spChg>
        <pc:spChg chg="mod">
          <ac:chgData name="Winters, Amber" userId="389caf7d-7f00-408e-a4e9-0c8935e7778a" providerId="ADAL" clId="{D949DDB9-22A2-4E8A-8954-C9F07EF3CB33}" dt="2023-10-31T14:48:12.093" v="11337" actId="2711"/>
          <ac:spMkLst>
            <pc:docMk/>
            <pc:sldMk cId="314585961" sldId="1281"/>
            <ac:spMk id="14" creationId="{E6145072-DE96-8492-73A1-170F84D69A6B}"/>
          </ac:spMkLst>
        </pc:spChg>
        <pc:spChg chg="mod">
          <ac:chgData name="Winters, Amber" userId="389caf7d-7f00-408e-a4e9-0c8935e7778a" providerId="ADAL" clId="{D949DDB9-22A2-4E8A-8954-C9F07EF3CB33}" dt="2023-10-31T14:48:18.001" v="11338" actId="2711"/>
          <ac:spMkLst>
            <pc:docMk/>
            <pc:sldMk cId="314585961" sldId="1281"/>
            <ac:spMk id="17" creationId="{B762CCC7-DCF6-75B1-8064-BAEC19C66606}"/>
          </ac:spMkLst>
        </pc:spChg>
        <pc:spChg chg="mod">
          <ac:chgData name="Winters, Amber" userId="389caf7d-7f00-408e-a4e9-0c8935e7778a" providerId="ADAL" clId="{D949DDB9-22A2-4E8A-8954-C9F07EF3CB33}" dt="2023-10-31T14:48:22.642" v="11339" actId="2711"/>
          <ac:spMkLst>
            <pc:docMk/>
            <pc:sldMk cId="314585961" sldId="1281"/>
            <ac:spMk id="23" creationId="{41F54F3B-AE78-9575-69E3-853A2CACE11A}"/>
          </ac:spMkLst>
        </pc:spChg>
        <pc:grpChg chg="mod">
          <ac:chgData name="Winters, Amber" userId="389caf7d-7f00-408e-a4e9-0c8935e7778a" providerId="ADAL" clId="{D949DDB9-22A2-4E8A-8954-C9F07EF3CB33}" dt="2023-10-31T13:15:15.722" v="10265" actId="1036"/>
          <ac:grpSpMkLst>
            <pc:docMk/>
            <pc:sldMk cId="314585961" sldId="1281"/>
            <ac:grpSpMk id="11" creationId="{76E0B5BB-30A2-0EA7-4A78-E507C6C4E166}"/>
          </ac:grpSpMkLst>
        </pc:grpChg>
        <pc:grpChg chg="mod topLvl">
          <ac:chgData name="Winters, Amber" userId="389caf7d-7f00-408e-a4e9-0c8935e7778a" providerId="ADAL" clId="{D949DDB9-22A2-4E8A-8954-C9F07EF3CB33}" dt="2023-10-31T13:27:17.425" v="10497" actId="164"/>
          <ac:grpSpMkLst>
            <pc:docMk/>
            <pc:sldMk cId="314585961" sldId="1281"/>
            <ac:grpSpMk id="13" creationId="{52057B5E-C736-D355-9FBC-7BB0319D8878}"/>
          </ac:grpSpMkLst>
        </pc:grpChg>
        <pc:grpChg chg="mod">
          <ac:chgData name="Winters, Amber" userId="389caf7d-7f00-408e-a4e9-0c8935e7778a" providerId="ADAL" clId="{D949DDB9-22A2-4E8A-8954-C9F07EF3CB33}" dt="2023-10-31T13:14:54.998" v="10225" actId="1036"/>
          <ac:grpSpMkLst>
            <pc:docMk/>
            <pc:sldMk cId="314585961" sldId="1281"/>
            <ac:grpSpMk id="16" creationId="{BDD4A41C-3115-9E81-B97C-D4F86B36279E}"/>
          </ac:grpSpMkLst>
        </pc:grpChg>
        <pc:grpChg chg="add mod">
          <ac:chgData name="Winters, Amber" userId="389caf7d-7f00-408e-a4e9-0c8935e7778a" providerId="ADAL" clId="{D949DDB9-22A2-4E8A-8954-C9F07EF3CB33}" dt="2023-10-31T13:13:50.712" v="10099" actId="1076"/>
          <ac:grpSpMkLst>
            <pc:docMk/>
            <pc:sldMk cId="314585961" sldId="1281"/>
            <ac:grpSpMk id="20" creationId="{087F7D2D-8167-79DB-C01E-EF77B71631F3}"/>
          </ac:grpSpMkLst>
        </pc:grpChg>
        <pc:grpChg chg="del">
          <ac:chgData name="Winters, Amber" userId="389caf7d-7f00-408e-a4e9-0c8935e7778a" providerId="ADAL" clId="{D949DDB9-22A2-4E8A-8954-C9F07EF3CB33}" dt="2023-10-31T13:15:34.300" v="10267" actId="478"/>
          <ac:grpSpMkLst>
            <pc:docMk/>
            <pc:sldMk cId="314585961" sldId="1281"/>
            <ac:grpSpMk id="22" creationId="{9D59583B-AC4E-9547-AAC9-A74C57191FF9}"/>
          </ac:grpSpMkLst>
        </pc:grpChg>
        <pc:grpChg chg="add mod">
          <ac:chgData name="Winters, Amber" userId="389caf7d-7f00-408e-a4e9-0c8935e7778a" providerId="ADAL" clId="{D949DDB9-22A2-4E8A-8954-C9F07EF3CB33}" dt="2023-10-31T13:27:17.425" v="10497" actId="164"/>
          <ac:grpSpMkLst>
            <pc:docMk/>
            <pc:sldMk cId="314585961" sldId="1281"/>
            <ac:grpSpMk id="28" creationId="{01ECE22C-B8D2-6ED0-F11E-D253B189E798}"/>
          </ac:grpSpMkLst>
        </pc:grpChg>
        <pc:picChg chg="mod">
          <ac:chgData name="Winters, Amber" userId="389caf7d-7f00-408e-a4e9-0c8935e7778a" providerId="ADAL" clId="{D949DDB9-22A2-4E8A-8954-C9F07EF3CB33}" dt="2023-10-31T13:15:08.734" v="10245" actId="1036"/>
          <ac:picMkLst>
            <pc:docMk/>
            <pc:sldMk cId="314585961" sldId="1281"/>
            <ac:picMk id="7" creationId="{4A400AF1-4001-EF51-35F3-9C24104F98CA}"/>
          </ac:picMkLst>
        </pc:picChg>
        <pc:picChg chg="mod">
          <ac:chgData name="Winters, Amber" userId="389caf7d-7f00-408e-a4e9-0c8935e7778a" providerId="ADAL" clId="{D949DDB9-22A2-4E8A-8954-C9F07EF3CB33}" dt="2023-10-31T13:14:47.701" v="10205" actId="1036"/>
          <ac:picMkLst>
            <pc:docMk/>
            <pc:sldMk cId="314585961" sldId="1281"/>
            <ac:picMk id="10" creationId="{6F3E892B-0554-26CF-C855-FD1DF5BA4DDF}"/>
          </ac:picMkLst>
        </pc:picChg>
        <pc:picChg chg="mod modCrop">
          <ac:chgData name="Winters, Amber" userId="389caf7d-7f00-408e-a4e9-0c8935e7778a" providerId="ADAL" clId="{D949DDB9-22A2-4E8A-8954-C9F07EF3CB33}" dt="2023-10-31T13:16:30.390" v="10275" actId="1076"/>
          <ac:picMkLst>
            <pc:docMk/>
            <pc:sldMk cId="314585961" sldId="1281"/>
            <ac:picMk id="12" creationId="{1D8D0993-31C7-A064-CA92-3B2187FB97B5}"/>
          </ac:picMkLst>
        </pc:picChg>
        <pc:picChg chg="add mod">
          <ac:chgData name="Winters, Amber" userId="389caf7d-7f00-408e-a4e9-0c8935e7778a" providerId="ADAL" clId="{D949DDB9-22A2-4E8A-8954-C9F07EF3CB33}" dt="2023-10-31T13:13:28.488" v="10094" actId="1076"/>
          <ac:picMkLst>
            <pc:docMk/>
            <pc:sldMk cId="314585961" sldId="1281"/>
            <ac:picMk id="19" creationId="{6678F81D-801D-F273-FF34-E79699DAF4EC}"/>
          </ac:picMkLst>
        </pc:picChg>
        <pc:picChg chg="del topLvl">
          <ac:chgData name="Winters, Amber" userId="389caf7d-7f00-408e-a4e9-0c8935e7778a" providerId="ADAL" clId="{D949DDB9-22A2-4E8A-8954-C9F07EF3CB33}" dt="2023-10-31T13:15:34.300" v="10267" actId="478"/>
          <ac:picMkLst>
            <pc:docMk/>
            <pc:sldMk cId="314585961" sldId="1281"/>
            <ac:picMk id="21" creationId="{13C68293-AA73-8855-68CE-E7FEB9E97186}"/>
          </ac:picMkLst>
        </pc:picChg>
        <pc:picChg chg="add mod">
          <ac:chgData name="Winters, Amber" userId="389caf7d-7f00-408e-a4e9-0c8935e7778a" providerId="ADAL" clId="{D949DDB9-22A2-4E8A-8954-C9F07EF3CB33}" dt="2023-10-31T13:27:17.425" v="10497" actId="164"/>
          <ac:picMkLst>
            <pc:docMk/>
            <pc:sldMk cId="314585961" sldId="1281"/>
            <ac:picMk id="27" creationId="{0537ABEE-4AEF-0F44-83DA-C7D2DF3B667F}"/>
          </ac:picMkLst>
        </pc:picChg>
        <pc:cxnChg chg="mod">
          <ac:chgData name="Winters, Amber" userId="389caf7d-7f00-408e-a4e9-0c8935e7778a" providerId="ADAL" clId="{D949DDB9-22A2-4E8A-8954-C9F07EF3CB33}" dt="2023-10-31T13:14:37.968" v="10185" actId="1036"/>
          <ac:cxnSpMkLst>
            <pc:docMk/>
            <pc:sldMk cId="314585961" sldId="1281"/>
            <ac:cxnSpMk id="18" creationId="{0C493D37-1822-A78C-63CC-C3D00839ED05}"/>
          </ac:cxnSpMkLst>
        </pc:cxnChg>
        <pc:cxnChg chg="mod">
          <ac:chgData name="Winters, Amber" userId="389caf7d-7f00-408e-a4e9-0c8935e7778a" providerId="ADAL" clId="{D949DDB9-22A2-4E8A-8954-C9F07EF3CB33}" dt="2023-10-31T13:13:58.207" v="10101" actId="14100"/>
          <ac:cxnSpMkLst>
            <pc:docMk/>
            <pc:sldMk cId="314585961" sldId="1281"/>
            <ac:cxnSpMk id="24" creationId="{AC48AC10-063C-87C1-55BC-6754F40D261F}"/>
          </ac:cxnSpMkLst>
        </pc:cxnChg>
      </pc:sldChg>
      <pc:sldChg chg="addSp delSp modSp mod modAnim modNotesTx">
        <pc:chgData name="Winters, Amber" userId="389caf7d-7f00-408e-a4e9-0c8935e7778a" providerId="ADAL" clId="{D949DDB9-22A2-4E8A-8954-C9F07EF3CB33}" dt="2023-10-31T15:00:40.291" v="11469"/>
        <pc:sldMkLst>
          <pc:docMk/>
          <pc:sldMk cId="1128211753" sldId="1282"/>
        </pc:sldMkLst>
        <pc:spChg chg="del">
          <ac:chgData name="Winters, Amber" userId="389caf7d-7f00-408e-a4e9-0c8935e7778a" providerId="ADAL" clId="{D949DDB9-22A2-4E8A-8954-C9F07EF3CB33}" dt="2023-10-31T14:47:56.507" v="11335" actId="478"/>
          <ac:spMkLst>
            <pc:docMk/>
            <pc:sldMk cId="1128211753" sldId="1282"/>
            <ac:spMk id="3" creationId="{AB5D2BA7-0C1B-6A62-5AEC-D4B024DBAE2A}"/>
          </ac:spMkLst>
        </pc:spChg>
        <pc:spChg chg="mod">
          <ac:chgData name="Winters, Amber" userId="389caf7d-7f00-408e-a4e9-0c8935e7778a" providerId="ADAL" clId="{D949DDB9-22A2-4E8A-8954-C9F07EF3CB33}" dt="2023-10-31T13:27:04.721" v="10492" actId="20577"/>
          <ac:spMkLst>
            <pc:docMk/>
            <pc:sldMk cId="1128211753" sldId="1282"/>
            <ac:spMk id="4" creationId="{0C6EEEE4-6D16-4DD7-6DCE-565043A6E7E2}"/>
          </ac:spMkLst>
        </pc:spChg>
        <pc:spChg chg="mod">
          <ac:chgData name="Winters, Amber" userId="389caf7d-7f00-408e-a4e9-0c8935e7778a" providerId="ADAL" clId="{D949DDB9-22A2-4E8A-8954-C9F07EF3CB33}" dt="2023-10-31T14:47:37.967" v="11330" actId="2711"/>
          <ac:spMkLst>
            <pc:docMk/>
            <pc:sldMk cId="1128211753" sldId="1282"/>
            <ac:spMk id="26" creationId="{8A456080-C381-D175-FFED-0DB9A48CDA65}"/>
          </ac:spMkLst>
        </pc:spChg>
        <pc:spChg chg="mod">
          <ac:chgData name="Winters, Amber" userId="389caf7d-7f00-408e-a4e9-0c8935e7778a" providerId="ADAL" clId="{D949DDB9-22A2-4E8A-8954-C9F07EF3CB33}" dt="2023-10-31T15:00:20.377" v="11467" actId="1035"/>
          <ac:spMkLst>
            <pc:docMk/>
            <pc:sldMk cId="1128211753" sldId="1282"/>
            <ac:spMk id="29" creationId="{28869488-D315-10E2-72DC-8F681E439257}"/>
          </ac:spMkLst>
        </pc:spChg>
        <pc:spChg chg="mod">
          <ac:chgData name="Winters, Amber" userId="389caf7d-7f00-408e-a4e9-0c8935e7778a" providerId="ADAL" clId="{D949DDB9-22A2-4E8A-8954-C9F07EF3CB33}" dt="2023-10-31T14:47:44.837" v="11332" actId="2711"/>
          <ac:spMkLst>
            <pc:docMk/>
            <pc:sldMk cId="1128211753" sldId="1282"/>
            <ac:spMk id="33" creationId="{B5195F5F-7CDC-643D-C0D9-E8CAF6EE5BB4}"/>
          </ac:spMkLst>
        </pc:spChg>
        <pc:spChg chg="mod">
          <ac:chgData name="Winters, Amber" userId="389caf7d-7f00-408e-a4e9-0c8935e7778a" providerId="ADAL" clId="{D949DDB9-22A2-4E8A-8954-C9F07EF3CB33}" dt="2023-10-31T14:47:41.089" v="11331" actId="2711"/>
          <ac:spMkLst>
            <pc:docMk/>
            <pc:sldMk cId="1128211753" sldId="1282"/>
            <ac:spMk id="35" creationId="{B404D192-28A5-EF46-C8B2-3798F85B5DDF}"/>
          </ac:spMkLst>
        </pc:spChg>
        <pc:spChg chg="mod">
          <ac:chgData name="Winters, Amber" userId="389caf7d-7f00-408e-a4e9-0c8935e7778a" providerId="ADAL" clId="{D949DDB9-22A2-4E8A-8954-C9F07EF3CB33}" dt="2023-10-31T14:47:53.146" v="11334" actId="2711"/>
          <ac:spMkLst>
            <pc:docMk/>
            <pc:sldMk cId="1128211753" sldId="1282"/>
            <ac:spMk id="37" creationId="{4B6A6D9D-FCF8-7CB5-8B92-9053B65976F6}"/>
          </ac:spMkLst>
        </pc:spChg>
        <pc:spChg chg="mod">
          <ac:chgData name="Winters, Amber" userId="389caf7d-7f00-408e-a4e9-0c8935e7778a" providerId="ADAL" clId="{D949DDB9-22A2-4E8A-8954-C9F07EF3CB33}" dt="2023-10-31T14:47:48.858" v="11333" actId="2711"/>
          <ac:spMkLst>
            <pc:docMk/>
            <pc:sldMk cId="1128211753" sldId="1282"/>
            <ac:spMk id="39" creationId="{EBBF03F1-9EA3-7B58-371D-CE1677E03B98}"/>
          </ac:spMkLst>
        </pc:spChg>
        <pc:grpChg chg="del">
          <ac:chgData name="Winters, Amber" userId="389caf7d-7f00-408e-a4e9-0c8935e7778a" providerId="ADAL" clId="{D949DDB9-22A2-4E8A-8954-C9F07EF3CB33}" dt="2023-10-31T13:27:09.528" v="10493" actId="478"/>
          <ac:grpSpMkLst>
            <pc:docMk/>
            <pc:sldMk cId="1128211753" sldId="1282"/>
            <ac:grpSpMk id="2" creationId="{0D48807B-7A1A-163F-9E8E-3A965271E0DB}"/>
          </ac:grpSpMkLst>
        </pc:grpChg>
        <pc:grpChg chg="del">
          <ac:chgData name="Winters, Amber" userId="389caf7d-7f00-408e-a4e9-0c8935e7778a" providerId="ADAL" clId="{D949DDB9-22A2-4E8A-8954-C9F07EF3CB33}" dt="2023-10-31T13:27:31.821" v="10501" actId="478"/>
          <ac:grpSpMkLst>
            <pc:docMk/>
            <pc:sldMk cId="1128211753" sldId="1282"/>
            <ac:grpSpMk id="11" creationId="{76E0B5BB-30A2-0EA7-4A78-E507C6C4E166}"/>
          </ac:grpSpMkLst>
        </pc:grpChg>
        <pc:grpChg chg="del">
          <ac:chgData name="Winters, Amber" userId="389caf7d-7f00-408e-a4e9-0c8935e7778a" providerId="ADAL" clId="{D949DDB9-22A2-4E8A-8954-C9F07EF3CB33}" dt="2023-10-31T13:27:10.130" v="10494" actId="478"/>
          <ac:grpSpMkLst>
            <pc:docMk/>
            <pc:sldMk cId="1128211753" sldId="1282"/>
            <ac:grpSpMk id="13" creationId="{52057B5E-C736-D355-9FBC-7BB0319D8878}"/>
          </ac:grpSpMkLst>
        </pc:grpChg>
        <pc:grpChg chg="del">
          <ac:chgData name="Winters, Amber" userId="389caf7d-7f00-408e-a4e9-0c8935e7778a" providerId="ADAL" clId="{D949DDB9-22A2-4E8A-8954-C9F07EF3CB33}" dt="2023-10-31T13:27:29.837" v="10500" actId="478"/>
          <ac:grpSpMkLst>
            <pc:docMk/>
            <pc:sldMk cId="1128211753" sldId="1282"/>
            <ac:grpSpMk id="16" creationId="{BDD4A41C-3115-9E81-B97C-D4F86B36279E}"/>
          </ac:grpSpMkLst>
        </pc:grpChg>
        <pc:grpChg chg="del">
          <ac:chgData name="Winters, Amber" userId="389caf7d-7f00-408e-a4e9-0c8935e7778a" providerId="ADAL" clId="{D949DDB9-22A2-4E8A-8954-C9F07EF3CB33}" dt="2023-10-31T13:27:29.138" v="10499" actId="478"/>
          <ac:grpSpMkLst>
            <pc:docMk/>
            <pc:sldMk cId="1128211753" sldId="1282"/>
            <ac:grpSpMk id="20" creationId="{087F7D2D-8167-79DB-C01E-EF77B71631F3}"/>
          </ac:grpSpMkLst>
        </pc:grpChg>
        <pc:grpChg chg="add mod">
          <ac:chgData name="Winters, Amber" userId="389caf7d-7f00-408e-a4e9-0c8935e7778a" providerId="ADAL" clId="{D949DDB9-22A2-4E8A-8954-C9F07EF3CB33}" dt="2023-10-31T13:37:58.573" v="10533" actId="14100"/>
          <ac:grpSpMkLst>
            <pc:docMk/>
            <pc:sldMk cId="1128211753" sldId="1282"/>
            <ac:grpSpMk id="25" creationId="{B7A519EC-EDC7-6235-73EC-3F837CCA13AD}"/>
          </ac:grpSpMkLst>
        </pc:grpChg>
        <pc:grpChg chg="add mod">
          <ac:chgData name="Winters, Amber" userId="389caf7d-7f00-408e-a4e9-0c8935e7778a" providerId="ADAL" clId="{D949DDB9-22A2-4E8A-8954-C9F07EF3CB33}" dt="2023-10-31T13:41:50.215" v="10555" actId="1076"/>
          <ac:grpSpMkLst>
            <pc:docMk/>
            <pc:sldMk cId="1128211753" sldId="1282"/>
            <ac:grpSpMk id="32" creationId="{BB11BCAA-BBDB-0487-7C8B-F9A84C424E25}"/>
          </ac:grpSpMkLst>
        </pc:grpChg>
        <pc:grpChg chg="add mod">
          <ac:chgData name="Winters, Amber" userId="389caf7d-7f00-408e-a4e9-0c8935e7778a" providerId="ADAL" clId="{D949DDB9-22A2-4E8A-8954-C9F07EF3CB33}" dt="2023-10-31T13:42:25.225" v="10561" actId="164"/>
          <ac:grpSpMkLst>
            <pc:docMk/>
            <pc:sldMk cId="1128211753" sldId="1282"/>
            <ac:grpSpMk id="36" creationId="{247F7354-4E27-AF77-4B07-3E7680516BF3}"/>
          </ac:grpSpMkLst>
        </pc:grpChg>
        <pc:grpChg chg="add mod">
          <ac:chgData name="Winters, Amber" userId="389caf7d-7f00-408e-a4e9-0c8935e7778a" providerId="ADAL" clId="{D949DDB9-22A2-4E8A-8954-C9F07EF3CB33}" dt="2023-10-31T13:42:25.225" v="10561" actId="164"/>
          <ac:grpSpMkLst>
            <pc:docMk/>
            <pc:sldMk cId="1128211753" sldId="1282"/>
            <ac:grpSpMk id="41" creationId="{C386466E-E3BE-1592-E521-2FB8980CFF69}"/>
          </ac:grpSpMkLst>
        </pc:grpChg>
        <pc:picChg chg="del">
          <ac:chgData name="Winters, Amber" userId="389caf7d-7f00-408e-a4e9-0c8935e7778a" providerId="ADAL" clId="{D949DDB9-22A2-4E8A-8954-C9F07EF3CB33}" dt="2023-10-31T13:27:21.559" v="10498" actId="478"/>
          <ac:picMkLst>
            <pc:docMk/>
            <pc:sldMk cId="1128211753" sldId="1282"/>
            <ac:picMk id="7" creationId="{4A400AF1-4001-EF51-35F3-9C24104F98CA}"/>
          </ac:picMkLst>
        </pc:picChg>
        <pc:picChg chg="del">
          <ac:chgData name="Winters, Amber" userId="389caf7d-7f00-408e-a4e9-0c8935e7778a" providerId="ADAL" clId="{D949DDB9-22A2-4E8A-8954-C9F07EF3CB33}" dt="2023-10-31T13:27:11.195" v="10495" actId="478"/>
          <ac:picMkLst>
            <pc:docMk/>
            <pc:sldMk cId="1128211753" sldId="1282"/>
            <ac:picMk id="9" creationId="{5473063D-DCFD-644C-C7E8-AA11E00A1DD0}"/>
          </ac:picMkLst>
        </pc:picChg>
        <pc:picChg chg="del">
          <ac:chgData name="Winters, Amber" userId="389caf7d-7f00-408e-a4e9-0c8935e7778a" providerId="ADAL" clId="{D949DDB9-22A2-4E8A-8954-C9F07EF3CB33}" dt="2023-10-31T13:27:32.737" v="10502" actId="478"/>
          <ac:picMkLst>
            <pc:docMk/>
            <pc:sldMk cId="1128211753" sldId="1282"/>
            <ac:picMk id="10" creationId="{6F3E892B-0554-26CF-C855-FD1DF5BA4DDF}"/>
          </ac:picMkLst>
        </pc:picChg>
        <pc:picChg chg="del">
          <ac:chgData name="Winters, Amber" userId="389caf7d-7f00-408e-a4e9-0c8935e7778a" providerId="ADAL" clId="{D949DDB9-22A2-4E8A-8954-C9F07EF3CB33}" dt="2023-10-31T13:27:33.175" v="10503" actId="478"/>
          <ac:picMkLst>
            <pc:docMk/>
            <pc:sldMk cId="1128211753" sldId="1282"/>
            <ac:picMk id="19" creationId="{6678F81D-801D-F273-FF34-E79699DAF4EC}"/>
          </ac:picMkLst>
        </pc:picChg>
        <pc:picChg chg="add del mod">
          <ac:chgData name="Winters, Amber" userId="389caf7d-7f00-408e-a4e9-0c8935e7778a" providerId="ADAL" clId="{D949DDB9-22A2-4E8A-8954-C9F07EF3CB33}" dt="2023-10-31T13:39:08.368" v="10547" actId="478"/>
          <ac:picMkLst>
            <pc:docMk/>
            <pc:sldMk cId="1128211753" sldId="1282"/>
            <ac:picMk id="22" creationId="{EC4CB7D0-F996-25DF-B40C-4E8096BCA30E}"/>
          </ac:picMkLst>
        </pc:picChg>
        <pc:picChg chg="del">
          <ac:chgData name="Winters, Amber" userId="389caf7d-7f00-408e-a4e9-0c8935e7778a" providerId="ADAL" clId="{D949DDB9-22A2-4E8A-8954-C9F07EF3CB33}" dt="2023-10-31T13:27:11.816" v="10496" actId="478"/>
          <ac:picMkLst>
            <pc:docMk/>
            <pc:sldMk cId="1128211753" sldId="1282"/>
            <ac:picMk id="27" creationId="{0537ABEE-4AEF-0F44-83DA-C7D2DF3B667F}"/>
          </ac:picMkLst>
        </pc:picChg>
        <pc:picChg chg="add mod ord">
          <ac:chgData name="Winters, Amber" userId="389caf7d-7f00-408e-a4e9-0c8935e7778a" providerId="ADAL" clId="{D949DDB9-22A2-4E8A-8954-C9F07EF3CB33}" dt="2023-10-31T13:39:06.677" v="10546" actId="167"/>
          <ac:picMkLst>
            <pc:docMk/>
            <pc:sldMk cId="1128211753" sldId="1282"/>
            <ac:picMk id="31" creationId="{2BBE6637-6A13-A5E0-7B1B-BEF3F865D44F}"/>
          </ac:picMkLst>
        </pc:picChg>
        <pc:picChg chg="add mod">
          <ac:chgData name="Winters, Amber" userId="389caf7d-7f00-408e-a4e9-0c8935e7778a" providerId="ADAL" clId="{D949DDB9-22A2-4E8A-8954-C9F07EF3CB33}" dt="2023-10-31T13:42:25.225" v="10561" actId="164"/>
          <ac:picMkLst>
            <pc:docMk/>
            <pc:sldMk cId="1128211753" sldId="1282"/>
            <ac:picMk id="40" creationId="{4D94365F-0E0E-DDA3-CF97-4088CCE565DF}"/>
          </ac:picMkLst>
        </pc:picChg>
        <pc:cxnChg chg="mod">
          <ac:chgData name="Winters, Amber" userId="389caf7d-7f00-408e-a4e9-0c8935e7778a" providerId="ADAL" clId="{D949DDB9-22A2-4E8A-8954-C9F07EF3CB33}" dt="2023-10-31T15:00:17.551" v="11457" actId="1035"/>
          <ac:cxnSpMkLst>
            <pc:docMk/>
            <pc:sldMk cId="1128211753" sldId="1282"/>
            <ac:cxnSpMk id="28" creationId="{FD310436-D2E4-3B00-A8B4-FB675D7172C1}"/>
          </ac:cxnSpMkLst>
        </pc:cxnChg>
        <pc:cxnChg chg="mod">
          <ac:chgData name="Winters, Amber" userId="389caf7d-7f00-408e-a4e9-0c8935e7778a" providerId="ADAL" clId="{D949DDB9-22A2-4E8A-8954-C9F07EF3CB33}" dt="2023-10-31T13:42:04.055" v="10558" actId="208"/>
          <ac:cxnSpMkLst>
            <pc:docMk/>
            <pc:sldMk cId="1128211753" sldId="1282"/>
            <ac:cxnSpMk id="34" creationId="{6546402F-A23E-AC9A-7D9D-520857A8B539}"/>
          </ac:cxnSpMkLst>
        </pc:cxnChg>
        <pc:cxnChg chg="mod">
          <ac:chgData name="Winters, Amber" userId="389caf7d-7f00-408e-a4e9-0c8935e7778a" providerId="ADAL" clId="{D949DDB9-22A2-4E8A-8954-C9F07EF3CB33}" dt="2023-10-31T13:42:14.320" v="10560" actId="208"/>
          <ac:cxnSpMkLst>
            <pc:docMk/>
            <pc:sldMk cId="1128211753" sldId="1282"/>
            <ac:cxnSpMk id="38" creationId="{E7C99E35-21E8-7D5E-0E9D-E821DB1CFBB8}"/>
          </ac:cxnSpMkLst>
        </pc:cxnChg>
      </pc:sldChg>
      <pc:sldChg chg="addSp delSp modSp mod modNotesTx">
        <pc:chgData name="Winters, Amber" userId="389caf7d-7f00-408e-a4e9-0c8935e7778a" providerId="ADAL" clId="{D949DDB9-22A2-4E8A-8954-C9F07EF3CB33}" dt="2023-10-31T14:47:24.360" v="11328" actId="2711"/>
        <pc:sldMkLst>
          <pc:docMk/>
          <pc:sldMk cId="936616264" sldId="1283"/>
        </pc:sldMkLst>
        <pc:spChg chg="del">
          <ac:chgData name="Winters, Amber" userId="389caf7d-7f00-408e-a4e9-0c8935e7778a" providerId="ADAL" clId="{D949DDB9-22A2-4E8A-8954-C9F07EF3CB33}" dt="2023-10-31T14:47:15.801" v="11326" actId="478"/>
          <ac:spMkLst>
            <pc:docMk/>
            <pc:sldMk cId="936616264" sldId="1283"/>
            <ac:spMk id="3" creationId="{AB5D2BA7-0C1B-6A62-5AEC-D4B024DBAE2A}"/>
          </ac:spMkLst>
        </pc:spChg>
        <pc:spChg chg="mod">
          <ac:chgData name="Winters, Amber" userId="389caf7d-7f00-408e-a4e9-0c8935e7778a" providerId="ADAL" clId="{D949DDB9-22A2-4E8A-8954-C9F07EF3CB33}" dt="2023-10-31T13:54:35.151" v="10607" actId="20577"/>
          <ac:spMkLst>
            <pc:docMk/>
            <pc:sldMk cId="936616264" sldId="1283"/>
            <ac:spMk id="4" creationId="{0C6EEEE4-6D16-4DD7-6DCE-565043A6E7E2}"/>
          </ac:spMkLst>
        </pc:spChg>
        <pc:spChg chg="mod">
          <ac:chgData name="Winters, Amber" userId="389caf7d-7f00-408e-a4e9-0c8935e7778a" providerId="ADAL" clId="{D949DDB9-22A2-4E8A-8954-C9F07EF3CB33}" dt="2023-10-31T14:47:24.360" v="11328" actId="2711"/>
          <ac:spMkLst>
            <pc:docMk/>
            <pc:sldMk cId="936616264" sldId="1283"/>
            <ac:spMk id="5" creationId="{256C6879-7FA9-F5DE-10D1-0A64AA15EB11}"/>
          </ac:spMkLst>
        </pc:spChg>
        <pc:spChg chg="mod">
          <ac:chgData name="Winters, Amber" userId="389caf7d-7f00-408e-a4e9-0c8935e7778a" providerId="ADAL" clId="{D949DDB9-22A2-4E8A-8954-C9F07EF3CB33}" dt="2023-10-31T14:47:20.161" v="11327" actId="2711"/>
          <ac:spMkLst>
            <pc:docMk/>
            <pc:sldMk cId="936616264" sldId="1283"/>
            <ac:spMk id="7" creationId="{4F762FE4-55FA-38EB-1787-136D85616F81}"/>
          </ac:spMkLst>
        </pc:spChg>
        <pc:grpChg chg="add mod">
          <ac:chgData name="Winters, Amber" userId="389caf7d-7f00-408e-a4e9-0c8935e7778a" providerId="ADAL" clId="{D949DDB9-22A2-4E8A-8954-C9F07EF3CB33}" dt="2023-10-31T14:03:32.993" v="10649" actId="14100"/>
          <ac:grpSpMkLst>
            <pc:docMk/>
            <pc:sldMk cId="936616264" sldId="1283"/>
            <ac:grpSpMk id="2" creationId="{C2D9F60A-8493-1D24-8D48-2AFC7E80436C}"/>
          </ac:grpSpMkLst>
        </pc:grpChg>
        <pc:grpChg chg="add mod">
          <ac:chgData name="Winters, Amber" userId="389caf7d-7f00-408e-a4e9-0c8935e7778a" providerId="ADAL" clId="{D949DDB9-22A2-4E8A-8954-C9F07EF3CB33}" dt="2023-10-31T14:03:27.730" v="10647" actId="164"/>
          <ac:grpSpMkLst>
            <pc:docMk/>
            <pc:sldMk cId="936616264" sldId="1283"/>
            <ac:grpSpMk id="12" creationId="{BFC5DD25-84D5-17A5-4B51-CFFFF7355317}"/>
          </ac:grpSpMkLst>
        </pc:grpChg>
        <pc:grpChg chg="del">
          <ac:chgData name="Winters, Amber" userId="389caf7d-7f00-408e-a4e9-0c8935e7778a" providerId="ADAL" clId="{D949DDB9-22A2-4E8A-8954-C9F07EF3CB33}" dt="2023-10-31T13:54:24.954" v="10567" actId="478"/>
          <ac:grpSpMkLst>
            <pc:docMk/>
            <pc:sldMk cId="936616264" sldId="1283"/>
            <ac:grpSpMk id="25" creationId="{B7A519EC-EDC7-6235-73EC-3F837CCA13AD}"/>
          </ac:grpSpMkLst>
        </pc:grpChg>
        <pc:grpChg chg="del">
          <ac:chgData name="Winters, Amber" userId="389caf7d-7f00-408e-a4e9-0c8935e7778a" providerId="ADAL" clId="{D949DDB9-22A2-4E8A-8954-C9F07EF3CB33}" dt="2023-10-31T13:54:26.273" v="10568" actId="478"/>
          <ac:grpSpMkLst>
            <pc:docMk/>
            <pc:sldMk cId="936616264" sldId="1283"/>
            <ac:grpSpMk id="32" creationId="{BB11BCAA-BBDB-0487-7C8B-F9A84C424E25}"/>
          </ac:grpSpMkLst>
        </pc:grpChg>
        <pc:grpChg chg="del">
          <ac:chgData name="Winters, Amber" userId="389caf7d-7f00-408e-a4e9-0c8935e7778a" providerId="ADAL" clId="{D949DDB9-22A2-4E8A-8954-C9F07EF3CB33}" dt="2023-10-31T13:54:23.721" v="10566" actId="478"/>
          <ac:grpSpMkLst>
            <pc:docMk/>
            <pc:sldMk cId="936616264" sldId="1283"/>
            <ac:grpSpMk id="41" creationId="{C386466E-E3BE-1592-E521-2FB8980CFF69}"/>
          </ac:grpSpMkLst>
        </pc:grpChg>
        <pc:picChg chg="add mod">
          <ac:chgData name="Winters, Amber" userId="389caf7d-7f00-408e-a4e9-0c8935e7778a" providerId="ADAL" clId="{D949DDB9-22A2-4E8A-8954-C9F07EF3CB33}" dt="2023-10-31T14:03:27.730" v="10647" actId="164"/>
          <ac:picMkLst>
            <pc:docMk/>
            <pc:sldMk cId="936616264" sldId="1283"/>
            <ac:picMk id="9" creationId="{066872C5-CC51-7874-1115-7D8DCBA88826}"/>
          </ac:picMkLst>
        </pc:picChg>
        <pc:picChg chg="add mod">
          <ac:chgData name="Winters, Amber" userId="389caf7d-7f00-408e-a4e9-0c8935e7778a" providerId="ADAL" clId="{D949DDB9-22A2-4E8A-8954-C9F07EF3CB33}" dt="2023-10-31T14:03:27.730" v="10647" actId="164"/>
          <ac:picMkLst>
            <pc:docMk/>
            <pc:sldMk cId="936616264" sldId="1283"/>
            <ac:picMk id="11" creationId="{AF228907-1BC0-0142-DB57-2F10CE4F2947}"/>
          </ac:picMkLst>
        </pc:picChg>
        <pc:picChg chg="del">
          <ac:chgData name="Winters, Amber" userId="389caf7d-7f00-408e-a4e9-0c8935e7778a" providerId="ADAL" clId="{D949DDB9-22A2-4E8A-8954-C9F07EF3CB33}" dt="2023-10-31T13:54:22.535" v="10565" actId="478"/>
          <ac:picMkLst>
            <pc:docMk/>
            <pc:sldMk cId="936616264" sldId="1283"/>
            <ac:picMk id="31" creationId="{2BBE6637-6A13-A5E0-7B1B-BEF3F865D44F}"/>
          </ac:picMkLst>
        </pc:picChg>
        <pc:cxnChg chg="del mod">
          <ac:chgData name="Winters, Amber" userId="389caf7d-7f00-408e-a4e9-0c8935e7778a" providerId="ADAL" clId="{D949DDB9-22A2-4E8A-8954-C9F07EF3CB33}" dt="2023-10-31T13:55:26.498" v="10613" actId="478"/>
          <ac:cxnSpMkLst>
            <pc:docMk/>
            <pc:sldMk cId="936616264" sldId="1283"/>
            <ac:cxnSpMk id="6" creationId="{5904BE1C-AAF6-96AA-C0A9-67F4C9F46EC1}"/>
          </ac:cxnSpMkLst>
        </pc:cxnChg>
      </pc:sldChg>
      <pc:sldChg chg="addSp delSp modSp mod modNotesTx">
        <pc:chgData name="Winters, Amber" userId="389caf7d-7f00-408e-a4e9-0c8935e7778a" providerId="ADAL" clId="{D949DDB9-22A2-4E8A-8954-C9F07EF3CB33}" dt="2023-10-31T14:47:10.087" v="11325" actId="2711"/>
        <pc:sldMkLst>
          <pc:docMk/>
          <pc:sldMk cId="1571367190" sldId="1284"/>
        </pc:sldMkLst>
        <pc:spChg chg="del">
          <ac:chgData name="Winters, Amber" userId="389caf7d-7f00-408e-a4e9-0c8935e7778a" providerId="ADAL" clId="{D949DDB9-22A2-4E8A-8954-C9F07EF3CB33}" dt="2023-10-31T14:46:55.895" v="11322" actId="478"/>
          <ac:spMkLst>
            <pc:docMk/>
            <pc:sldMk cId="1571367190" sldId="1284"/>
            <ac:spMk id="3" creationId="{AB5D2BA7-0C1B-6A62-5AEC-D4B024DBAE2A}"/>
          </ac:spMkLst>
        </pc:spChg>
        <pc:spChg chg="mod">
          <ac:chgData name="Winters, Amber" userId="389caf7d-7f00-408e-a4e9-0c8935e7778a" providerId="ADAL" clId="{D949DDB9-22A2-4E8A-8954-C9F07EF3CB33}" dt="2023-10-31T14:47:10.087" v="11325" actId="2711"/>
          <ac:spMkLst>
            <pc:docMk/>
            <pc:sldMk cId="1571367190" sldId="1284"/>
            <ac:spMk id="5" creationId="{256C6879-7FA9-F5DE-10D1-0A64AA15EB11}"/>
          </ac:spMkLst>
        </pc:spChg>
        <pc:spChg chg="add del mod">
          <ac:chgData name="Winters, Amber" userId="389caf7d-7f00-408e-a4e9-0c8935e7778a" providerId="ADAL" clId="{D949DDB9-22A2-4E8A-8954-C9F07EF3CB33}" dt="2023-10-31T14:06:49.200" v="10670" actId="478"/>
          <ac:spMkLst>
            <pc:docMk/>
            <pc:sldMk cId="1571367190" sldId="1284"/>
            <ac:spMk id="6" creationId="{0AB2FE99-E927-CCA4-C861-9670A42F3085}"/>
          </ac:spMkLst>
        </pc:spChg>
        <pc:spChg chg="mod">
          <ac:chgData name="Winters, Amber" userId="389caf7d-7f00-408e-a4e9-0c8935e7778a" providerId="ADAL" clId="{D949DDB9-22A2-4E8A-8954-C9F07EF3CB33}" dt="2023-10-31T14:47:05.106" v="11324" actId="2711"/>
          <ac:spMkLst>
            <pc:docMk/>
            <pc:sldMk cId="1571367190" sldId="1284"/>
            <ac:spMk id="7" creationId="{4F762FE4-55FA-38EB-1787-136D85616F81}"/>
          </ac:spMkLst>
        </pc:spChg>
        <pc:spChg chg="mod">
          <ac:chgData name="Winters, Amber" userId="389caf7d-7f00-408e-a4e9-0c8935e7778a" providerId="ADAL" clId="{D949DDB9-22A2-4E8A-8954-C9F07EF3CB33}" dt="2023-10-31T14:47:00.216" v="11323" actId="2711"/>
          <ac:spMkLst>
            <pc:docMk/>
            <pc:sldMk cId="1571367190" sldId="1284"/>
            <ac:spMk id="10" creationId="{45382C7F-4ED2-108E-FA9F-F516BFA58BF3}"/>
          </ac:spMkLst>
        </pc:spChg>
        <pc:grpChg chg="mod">
          <ac:chgData name="Winters, Amber" userId="389caf7d-7f00-408e-a4e9-0c8935e7778a" providerId="ADAL" clId="{D949DDB9-22A2-4E8A-8954-C9F07EF3CB33}" dt="2023-10-31T14:07:37.925" v="10691" actId="1076"/>
          <ac:grpSpMkLst>
            <pc:docMk/>
            <pc:sldMk cId="1571367190" sldId="1284"/>
            <ac:grpSpMk id="2" creationId="{C2D9F60A-8493-1D24-8D48-2AFC7E80436C}"/>
          </ac:grpSpMkLst>
        </pc:grpChg>
        <pc:grpChg chg="add mod">
          <ac:chgData name="Winters, Amber" userId="389caf7d-7f00-408e-a4e9-0c8935e7778a" providerId="ADAL" clId="{D949DDB9-22A2-4E8A-8954-C9F07EF3CB33}" dt="2023-10-31T14:07:47.672" v="10692" actId="1076"/>
          <ac:grpSpMkLst>
            <pc:docMk/>
            <pc:sldMk cId="1571367190" sldId="1284"/>
            <ac:grpSpMk id="8" creationId="{DDD59C12-AECE-B70A-1B9F-46A16312FFEF}"/>
          </ac:grpSpMkLst>
        </pc:grpChg>
        <pc:grpChg chg="del">
          <ac:chgData name="Winters, Amber" userId="389caf7d-7f00-408e-a4e9-0c8935e7778a" providerId="ADAL" clId="{D949DDB9-22A2-4E8A-8954-C9F07EF3CB33}" dt="2023-10-31T14:07:01.940" v="10673" actId="478"/>
          <ac:grpSpMkLst>
            <pc:docMk/>
            <pc:sldMk cId="1571367190" sldId="1284"/>
            <ac:grpSpMk id="12" creationId="{BFC5DD25-84D5-17A5-4B51-CFFFF7355317}"/>
          </ac:grpSpMkLst>
        </pc:grpChg>
        <pc:grpChg chg="add mod">
          <ac:chgData name="Winters, Amber" userId="389caf7d-7f00-408e-a4e9-0c8935e7778a" providerId="ADAL" clId="{D949DDB9-22A2-4E8A-8954-C9F07EF3CB33}" dt="2023-10-31T14:08:33.048" v="10722" actId="164"/>
          <ac:grpSpMkLst>
            <pc:docMk/>
            <pc:sldMk cId="1571367190" sldId="1284"/>
            <ac:grpSpMk id="20" creationId="{42FAFFEB-0C07-B596-0AA3-E9FD86C27942}"/>
          </ac:grpSpMkLst>
        </pc:grpChg>
        <pc:picChg chg="add mod">
          <ac:chgData name="Winters, Amber" userId="389caf7d-7f00-408e-a4e9-0c8935e7778a" providerId="ADAL" clId="{D949DDB9-22A2-4E8A-8954-C9F07EF3CB33}" dt="2023-10-31T14:08:33.048" v="10722" actId="164"/>
          <ac:picMkLst>
            <pc:docMk/>
            <pc:sldMk cId="1571367190" sldId="1284"/>
            <ac:picMk id="16" creationId="{54147D90-9D73-9E4E-F095-ABB3CA7D52AA}"/>
          </ac:picMkLst>
        </pc:picChg>
        <pc:picChg chg="add mod">
          <ac:chgData name="Winters, Amber" userId="389caf7d-7f00-408e-a4e9-0c8935e7778a" providerId="ADAL" clId="{D949DDB9-22A2-4E8A-8954-C9F07EF3CB33}" dt="2023-10-31T14:08:33.048" v="10722" actId="164"/>
          <ac:picMkLst>
            <pc:docMk/>
            <pc:sldMk cId="1571367190" sldId="1284"/>
            <ac:picMk id="18" creationId="{BED46EC3-E6C8-285A-F915-E812D2024E0A}"/>
          </ac:picMkLst>
        </pc:picChg>
        <pc:cxnChg chg="mod">
          <ac:chgData name="Winters, Amber" userId="389caf7d-7f00-408e-a4e9-0c8935e7778a" providerId="ADAL" clId="{D949DDB9-22A2-4E8A-8954-C9F07EF3CB33}" dt="2023-10-31T14:07:55.733" v="10694" actId="14100"/>
          <ac:cxnSpMkLst>
            <pc:docMk/>
            <pc:sldMk cId="1571367190" sldId="1284"/>
            <ac:cxnSpMk id="13" creationId="{7BA5337A-4F83-9E1A-3B2A-F2FA23A7B06E}"/>
          </ac:cxnSpMkLst>
        </pc:cxnChg>
      </pc:sldChg>
      <pc:sldChg chg="add del">
        <pc:chgData name="Winters, Amber" userId="389caf7d-7f00-408e-a4e9-0c8935e7778a" providerId="ADAL" clId="{D949DDB9-22A2-4E8A-8954-C9F07EF3CB33}" dt="2023-10-31T13:55:15.882" v="10610"/>
        <pc:sldMkLst>
          <pc:docMk/>
          <pc:sldMk cId="2608618443" sldId="1284"/>
        </pc:sldMkLst>
      </pc:sldChg>
      <pc:sldChg chg="addSp delSp modSp mod modNotesTx">
        <pc:chgData name="Winters, Amber" userId="389caf7d-7f00-408e-a4e9-0c8935e7778a" providerId="ADAL" clId="{D949DDB9-22A2-4E8A-8954-C9F07EF3CB33}" dt="2023-10-31T14:46:50.002" v="11321" actId="2711"/>
        <pc:sldMkLst>
          <pc:docMk/>
          <pc:sldMk cId="587480594" sldId="1285"/>
        </pc:sldMkLst>
        <pc:spChg chg="del">
          <ac:chgData name="Winters, Amber" userId="389caf7d-7f00-408e-a4e9-0c8935e7778a" providerId="ADAL" clId="{D949DDB9-22A2-4E8A-8954-C9F07EF3CB33}" dt="2023-10-31T14:46:30.752" v="11317" actId="478"/>
          <ac:spMkLst>
            <pc:docMk/>
            <pc:sldMk cId="587480594" sldId="1285"/>
            <ac:spMk id="3" creationId="{AB5D2BA7-0C1B-6A62-5AEC-D4B024DBAE2A}"/>
          </ac:spMkLst>
        </pc:spChg>
        <pc:spChg chg="mod">
          <ac:chgData name="Winters, Amber" userId="389caf7d-7f00-408e-a4e9-0c8935e7778a" providerId="ADAL" clId="{D949DDB9-22A2-4E8A-8954-C9F07EF3CB33}" dt="2023-10-31T14:46:50.002" v="11321" actId="2711"/>
          <ac:spMkLst>
            <pc:docMk/>
            <pc:sldMk cId="587480594" sldId="1285"/>
            <ac:spMk id="5" creationId="{256C6879-7FA9-F5DE-10D1-0A64AA15EB11}"/>
          </ac:spMkLst>
        </pc:spChg>
        <pc:spChg chg="mod">
          <ac:chgData name="Winters, Amber" userId="389caf7d-7f00-408e-a4e9-0c8935e7778a" providerId="ADAL" clId="{D949DDB9-22A2-4E8A-8954-C9F07EF3CB33}" dt="2023-10-31T14:46:44.611" v="11320" actId="2711"/>
          <ac:spMkLst>
            <pc:docMk/>
            <pc:sldMk cId="587480594" sldId="1285"/>
            <ac:spMk id="7" creationId="{4F762FE4-55FA-38EB-1787-136D85616F81}"/>
          </ac:spMkLst>
        </pc:spChg>
        <pc:spChg chg="mod">
          <ac:chgData name="Winters, Amber" userId="389caf7d-7f00-408e-a4e9-0c8935e7778a" providerId="ADAL" clId="{D949DDB9-22A2-4E8A-8954-C9F07EF3CB33}" dt="2023-10-31T14:46:35.303" v="11318" actId="2711"/>
          <ac:spMkLst>
            <pc:docMk/>
            <pc:sldMk cId="587480594" sldId="1285"/>
            <ac:spMk id="9" creationId="{D5990490-A797-47EF-0741-FA82DBCE36FA}"/>
          </ac:spMkLst>
        </pc:spChg>
        <pc:spChg chg="mod">
          <ac:chgData name="Winters, Amber" userId="389caf7d-7f00-408e-a4e9-0c8935e7778a" providerId="ADAL" clId="{D949DDB9-22A2-4E8A-8954-C9F07EF3CB33}" dt="2023-10-31T14:46:40.015" v="11319" actId="2711"/>
          <ac:spMkLst>
            <pc:docMk/>
            <pc:sldMk cId="587480594" sldId="1285"/>
            <ac:spMk id="10" creationId="{45382C7F-4ED2-108E-FA9F-F516BFA58BF3}"/>
          </ac:spMkLst>
        </pc:spChg>
        <pc:grpChg chg="add mod">
          <ac:chgData name="Winters, Amber" userId="389caf7d-7f00-408e-a4e9-0c8935e7778a" providerId="ADAL" clId="{D949DDB9-22A2-4E8A-8954-C9F07EF3CB33}" dt="2023-10-31T14:10:33.482" v="10753" actId="1076"/>
          <ac:grpSpMkLst>
            <pc:docMk/>
            <pc:sldMk cId="587480594" sldId="1285"/>
            <ac:grpSpMk id="6" creationId="{D5BFC1E4-A3B2-4F0E-DF03-C14CD24FF508}"/>
          </ac:grpSpMkLst>
        </pc:grpChg>
        <pc:grpChg chg="del">
          <ac:chgData name="Winters, Amber" userId="389caf7d-7f00-408e-a4e9-0c8935e7778a" providerId="ADAL" clId="{D949DDB9-22A2-4E8A-8954-C9F07EF3CB33}" dt="2023-10-31T14:12:16.311" v="10776" actId="478"/>
          <ac:grpSpMkLst>
            <pc:docMk/>
            <pc:sldMk cId="587480594" sldId="1285"/>
            <ac:grpSpMk id="20" creationId="{42FAFFEB-0C07-B596-0AA3-E9FD86C27942}"/>
          </ac:grpSpMkLst>
        </pc:grpChg>
        <pc:grpChg chg="add mod">
          <ac:chgData name="Winters, Amber" userId="389caf7d-7f00-408e-a4e9-0c8935e7778a" providerId="ADAL" clId="{D949DDB9-22A2-4E8A-8954-C9F07EF3CB33}" dt="2023-10-31T14:12:37.358" v="10790" actId="164"/>
          <ac:grpSpMkLst>
            <pc:docMk/>
            <pc:sldMk cId="587480594" sldId="1285"/>
            <ac:grpSpMk id="24" creationId="{A6B80487-66EA-24BD-85B6-99CFB9C23EF0}"/>
          </ac:grpSpMkLst>
        </pc:grpChg>
        <pc:picChg chg="add mod ord modCrop">
          <ac:chgData name="Winters, Amber" userId="389caf7d-7f00-408e-a4e9-0c8935e7778a" providerId="ADAL" clId="{D949DDB9-22A2-4E8A-8954-C9F07EF3CB33}" dt="2023-10-31T14:12:37.358" v="10790" actId="164"/>
          <ac:picMkLst>
            <pc:docMk/>
            <pc:sldMk cId="587480594" sldId="1285"/>
            <ac:picMk id="21" creationId="{9349139C-399E-CFA8-A3C9-61A9724F0C19}"/>
          </ac:picMkLst>
        </pc:picChg>
        <pc:picChg chg="add mod">
          <ac:chgData name="Winters, Amber" userId="389caf7d-7f00-408e-a4e9-0c8935e7778a" providerId="ADAL" clId="{D949DDB9-22A2-4E8A-8954-C9F07EF3CB33}" dt="2023-10-31T14:12:37.358" v="10790" actId="164"/>
          <ac:picMkLst>
            <pc:docMk/>
            <pc:sldMk cId="587480594" sldId="1285"/>
            <ac:picMk id="23" creationId="{4EC1206A-77A1-9718-F54E-659D9B3B908C}"/>
          </ac:picMkLst>
        </pc:picChg>
        <pc:cxnChg chg="mod">
          <ac:chgData name="Winters, Amber" userId="389caf7d-7f00-408e-a4e9-0c8935e7778a" providerId="ADAL" clId="{D949DDB9-22A2-4E8A-8954-C9F07EF3CB33}" dt="2023-10-31T14:10:49.007" v="10757" actId="14100"/>
          <ac:cxnSpMkLst>
            <pc:docMk/>
            <pc:sldMk cId="587480594" sldId="1285"/>
            <ac:cxnSpMk id="11" creationId="{6218EEEC-11FD-56D7-0D6B-B9BC82E734F4}"/>
          </ac:cxnSpMkLst>
        </pc:cxnChg>
      </pc:sldChg>
      <pc:sldChg chg="addSp delSp modSp mod modNotesTx">
        <pc:chgData name="Winters, Amber" userId="389caf7d-7f00-408e-a4e9-0c8935e7778a" providerId="ADAL" clId="{D949DDB9-22A2-4E8A-8954-C9F07EF3CB33}" dt="2023-10-31T14:46:19.310" v="11316" actId="478"/>
        <pc:sldMkLst>
          <pc:docMk/>
          <pc:sldMk cId="921154509" sldId="1286"/>
        </pc:sldMkLst>
        <pc:spChg chg="del">
          <ac:chgData name="Winters, Amber" userId="389caf7d-7f00-408e-a4e9-0c8935e7778a" providerId="ADAL" clId="{D949DDB9-22A2-4E8A-8954-C9F07EF3CB33}" dt="2023-10-31T14:46:19.310" v="11316" actId="478"/>
          <ac:spMkLst>
            <pc:docMk/>
            <pc:sldMk cId="921154509" sldId="1286"/>
            <ac:spMk id="3" creationId="{AB5D2BA7-0C1B-6A62-5AEC-D4B024DBAE2A}"/>
          </ac:spMkLst>
        </pc:spChg>
        <pc:spChg chg="mod">
          <ac:chgData name="Winters, Amber" userId="389caf7d-7f00-408e-a4e9-0c8935e7778a" providerId="ADAL" clId="{D949DDB9-22A2-4E8A-8954-C9F07EF3CB33}" dt="2023-10-31T14:46:15.762" v="11315" actId="2711"/>
          <ac:spMkLst>
            <pc:docMk/>
            <pc:sldMk cId="921154509" sldId="1286"/>
            <ac:spMk id="5" creationId="{256C6879-7FA9-F5DE-10D1-0A64AA15EB11}"/>
          </ac:spMkLst>
        </pc:spChg>
        <pc:spChg chg="mod">
          <ac:chgData name="Winters, Amber" userId="389caf7d-7f00-408e-a4e9-0c8935e7778a" providerId="ADAL" clId="{D949DDB9-22A2-4E8A-8954-C9F07EF3CB33}" dt="2023-10-31T14:46:10.185" v="11314" actId="2711"/>
          <ac:spMkLst>
            <pc:docMk/>
            <pc:sldMk cId="921154509" sldId="1286"/>
            <ac:spMk id="7" creationId="{4F762FE4-55FA-38EB-1787-136D85616F81}"/>
          </ac:spMkLst>
        </pc:spChg>
        <pc:spChg chg="mod">
          <ac:chgData name="Winters, Amber" userId="389caf7d-7f00-408e-a4e9-0c8935e7778a" providerId="ADAL" clId="{D949DDB9-22A2-4E8A-8954-C9F07EF3CB33}" dt="2023-10-31T14:46:00.683" v="11312" actId="2711"/>
          <ac:spMkLst>
            <pc:docMk/>
            <pc:sldMk cId="921154509" sldId="1286"/>
            <ac:spMk id="9" creationId="{D5990490-A797-47EF-0741-FA82DBCE36FA}"/>
          </ac:spMkLst>
        </pc:spChg>
        <pc:spChg chg="mod">
          <ac:chgData name="Winters, Amber" userId="389caf7d-7f00-408e-a4e9-0c8935e7778a" providerId="ADAL" clId="{D949DDB9-22A2-4E8A-8954-C9F07EF3CB33}" dt="2023-10-31T14:46:04.868" v="11313" actId="2711"/>
          <ac:spMkLst>
            <pc:docMk/>
            <pc:sldMk cId="921154509" sldId="1286"/>
            <ac:spMk id="10" creationId="{45382C7F-4ED2-108E-FA9F-F516BFA58BF3}"/>
          </ac:spMkLst>
        </pc:spChg>
        <pc:spChg chg="mod">
          <ac:chgData name="Winters, Amber" userId="389caf7d-7f00-408e-a4e9-0c8935e7778a" providerId="ADAL" clId="{D949DDB9-22A2-4E8A-8954-C9F07EF3CB33}" dt="2023-10-31T14:45:55.692" v="11311" actId="2711"/>
          <ac:spMkLst>
            <pc:docMk/>
            <pc:sldMk cId="921154509" sldId="1286"/>
            <ac:spMk id="14" creationId="{9B2DFE1B-B34A-5A59-CFC8-49ADFFBAD7FA}"/>
          </ac:spMkLst>
        </pc:spChg>
        <pc:grpChg chg="add mod">
          <ac:chgData name="Winters, Amber" userId="389caf7d-7f00-408e-a4e9-0c8935e7778a" providerId="ADAL" clId="{D949DDB9-22A2-4E8A-8954-C9F07EF3CB33}" dt="2023-10-31T14:14:40.066" v="10801" actId="1076"/>
          <ac:grpSpMkLst>
            <pc:docMk/>
            <pc:sldMk cId="921154509" sldId="1286"/>
            <ac:grpSpMk id="12" creationId="{DBA79ED7-8E4F-8BFA-7895-6FEF01BC556C}"/>
          </ac:grpSpMkLst>
        </pc:grpChg>
        <pc:grpChg chg="del">
          <ac:chgData name="Winters, Amber" userId="389caf7d-7f00-408e-a4e9-0c8935e7778a" providerId="ADAL" clId="{D949DDB9-22A2-4E8A-8954-C9F07EF3CB33}" dt="2023-10-31T14:16:10.595" v="10819" actId="478"/>
          <ac:grpSpMkLst>
            <pc:docMk/>
            <pc:sldMk cId="921154509" sldId="1286"/>
            <ac:grpSpMk id="24" creationId="{A6B80487-66EA-24BD-85B6-99CFB9C23EF0}"/>
          </ac:grpSpMkLst>
        </pc:grpChg>
        <pc:picChg chg="add mod ord modCrop">
          <ac:chgData name="Winters, Amber" userId="389caf7d-7f00-408e-a4e9-0c8935e7778a" providerId="ADAL" clId="{D949DDB9-22A2-4E8A-8954-C9F07EF3CB33}" dt="2023-10-31T14:16:08.590" v="10818" actId="167"/>
          <ac:picMkLst>
            <pc:docMk/>
            <pc:sldMk cId="921154509" sldId="1286"/>
            <ac:picMk id="19" creationId="{FE3A4863-A06A-CD8E-B776-1F8C06D42102}"/>
          </ac:picMkLst>
        </pc:picChg>
        <pc:cxnChg chg="mod">
          <ac:chgData name="Winters, Amber" userId="389caf7d-7f00-408e-a4e9-0c8935e7778a" providerId="ADAL" clId="{D949DDB9-22A2-4E8A-8954-C9F07EF3CB33}" dt="2023-10-31T14:14:48.988" v="10803" actId="14100"/>
          <ac:cxnSpMkLst>
            <pc:docMk/>
            <pc:sldMk cId="921154509" sldId="1286"/>
            <ac:cxnSpMk id="15" creationId="{97E41E26-03DC-52EA-61C6-0AFD273F873B}"/>
          </ac:cxnSpMkLst>
        </pc:cxnChg>
      </pc:sldChg>
      <pc:sldChg chg="add del">
        <pc:chgData name="Winters, Amber" userId="389caf7d-7f00-408e-a4e9-0c8935e7778a" providerId="ADAL" clId="{D949DDB9-22A2-4E8A-8954-C9F07EF3CB33}" dt="2023-10-31T14:14:13.963" v="10796"/>
        <pc:sldMkLst>
          <pc:docMk/>
          <pc:sldMk cId="2098239299" sldId="1287"/>
        </pc:sldMkLst>
      </pc:sldChg>
      <pc:sldChg chg="addSp delSp modSp mod modNotesTx">
        <pc:chgData name="Winters, Amber" userId="389caf7d-7f00-408e-a4e9-0c8935e7778a" providerId="ADAL" clId="{D949DDB9-22A2-4E8A-8954-C9F07EF3CB33}" dt="2023-10-31T14:45:49.688" v="11310" actId="2711"/>
        <pc:sldMkLst>
          <pc:docMk/>
          <pc:sldMk cId="3857107576" sldId="1287"/>
        </pc:sldMkLst>
        <pc:spChg chg="del">
          <ac:chgData name="Winters, Amber" userId="389caf7d-7f00-408e-a4e9-0c8935e7778a" providerId="ADAL" clId="{D949DDB9-22A2-4E8A-8954-C9F07EF3CB33}" dt="2023-10-31T14:36:41.688" v="11022" actId="478"/>
          <ac:spMkLst>
            <pc:docMk/>
            <pc:sldMk cId="3857107576" sldId="1287"/>
            <ac:spMk id="3" creationId="{AB5D2BA7-0C1B-6A62-5AEC-D4B024DBAE2A}"/>
          </ac:spMkLst>
        </pc:spChg>
        <pc:spChg chg="mod">
          <ac:chgData name="Winters, Amber" userId="389caf7d-7f00-408e-a4e9-0c8935e7778a" providerId="ADAL" clId="{D949DDB9-22A2-4E8A-8954-C9F07EF3CB33}" dt="2023-10-31T14:19:12.611" v="10833" actId="20577"/>
          <ac:spMkLst>
            <pc:docMk/>
            <pc:sldMk cId="3857107576" sldId="1287"/>
            <ac:spMk id="4" creationId="{0C6EEEE4-6D16-4DD7-6DCE-565043A6E7E2}"/>
          </ac:spMkLst>
        </pc:spChg>
        <pc:spChg chg="mod">
          <ac:chgData name="Winters, Amber" userId="389caf7d-7f00-408e-a4e9-0c8935e7778a" providerId="ADAL" clId="{D949DDB9-22A2-4E8A-8954-C9F07EF3CB33}" dt="2023-10-31T14:45:28.139" v="11306" actId="2711"/>
          <ac:spMkLst>
            <pc:docMk/>
            <pc:sldMk cId="3857107576" sldId="1287"/>
            <ac:spMk id="5" creationId="{256C6879-7FA9-F5DE-10D1-0A64AA15EB11}"/>
          </ac:spMkLst>
        </pc:spChg>
        <pc:spChg chg="mod">
          <ac:chgData name="Winters, Amber" userId="389caf7d-7f00-408e-a4e9-0c8935e7778a" providerId="ADAL" clId="{D949DDB9-22A2-4E8A-8954-C9F07EF3CB33}" dt="2023-10-31T14:45:32.610" v="11307" actId="2711"/>
          <ac:spMkLst>
            <pc:docMk/>
            <pc:sldMk cId="3857107576" sldId="1287"/>
            <ac:spMk id="7" creationId="{4F762FE4-55FA-38EB-1787-136D85616F81}"/>
          </ac:spMkLst>
        </pc:spChg>
        <pc:spChg chg="mod">
          <ac:chgData name="Winters, Amber" userId="389caf7d-7f00-408e-a4e9-0c8935e7778a" providerId="ADAL" clId="{D949DDB9-22A2-4E8A-8954-C9F07EF3CB33}" dt="2023-10-31T14:45:49.688" v="11310" actId="2711"/>
          <ac:spMkLst>
            <pc:docMk/>
            <pc:sldMk cId="3857107576" sldId="1287"/>
            <ac:spMk id="9" creationId="{D5990490-A797-47EF-0741-FA82DBCE36FA}"/>
          </ac:spMkLst>
        </pc:spChg>
        <pc:spChg chg="mod">
          <ac:chgData name="Winters, Amber" userId="389caf7d-7f00-408e-a4e9-0c8935e7778a" providerId="ADAL" clId="{D949DDB9-22A2-4E8A-8954-C9F07EF3CB33}" dt="2023-10-31T14:45:43.721" v="11309" actId="2711"/>
          <ac:spMkLst>
            <pc:docMk/>
            <pc:sldMk cId="3857107576" sldId="1287"/>
            <ac:spMk id="10" creationId="{45382C7F-4ED2-108E-FA9F-F516BFA58BF3}"/>
          </ac:spMkLst>
        </pc:spChg>
        <pc:grpChg chg="mod">
          <ac:chgData name="Winters, Amber" userId="389caf7d-7f00-408e-a4e9-0c8935e7778a" providerId="ADAL" clId="{D949DDB9-22A2-4E8A-8954-C9F07EF3CB33}" dt="2023-10-31T14:38:32.238" v="11165" actId="1076"/>
          <ac:grpSpMkLst>
            <pc:docMk/>
            <pc:sldMk cId="3857107576" sldId="1287"/>
            <ac:grpSpMk id="6" creationId="{D5BFC1E4-A3B2-4F0E-DF03-C14CD24FF508}"/>
          </ac:grpSpMkLst>
        </pc:grpChg>
        <pc:grpChg chg="mod">
          <ac:chgData name="Winters, Amber" userId="389caf7d-7f00-408e-a4e9-0c8935e7778a" providerId="ADAL" clId="{D949DDB9-22A2-4E8A-8954-C9F07EF3CB33}" dt="2023-10-31T14:37:55.072" v="11125" actId="1076"/>
          <ac:grpSpMkLst>
            <pc:docMk/>
            <pc:sldMk cId="3857107576" sldId="1287"/>
            <ac:grpSpMk id="8" creationId="{DDD59C12-AECE-B70A-1B9F-46A16312FFEF}"/>
          </ac:grpSpMkLst>
        </pc:grpChg>
        <pc:grpChg chg="del">
          <ac:chgData name="Winters, Amber" userId="389caf7d-7f00-408e-a4e9-0c8935e7778a" providerId="ADAL" clId="{D949DDB9-22A2-4E8A-8954-C9F07EF3CB33}" dt="2023-10-31T14:22:21.165" v="10968" actId="478"/>
          <ac:grpSpMkLst>
            <pc:docMk/>
            <pc:sldMk cId="3857107576" sldId="1287"/>
            <ac:grpSpMk id="12" creationId="{DBA79ED7-8E4F-8BFA-7895-6FEF01BC556C}"/>
          </ac:grpSpMkLst>
        </pc:grpChg>
        <pc:grpChg chg="add mod">
          <ac:chgData name="Winters, Amber" userId="389caf7d-7f00-408e-a4e9-0c8935e7778a" providerId="ADAL" clId="{D949DDB9-22A2-4E8A-8954-C9F07EF3CB33}" dt="2023-10-31T14:38:45.521" v="11166" actId="164"/>
          <ac:grpSpMkLst>
            <pc:docMk/>
            <pc:sldMk cId="3857107576" sldId="1287"/>
            <ac:grpSpMk id="27" creationId="{A3ACFBA5-7E78-7C16-B4B7-34A5BF48E20A}"/>
          </ac:grpSpMkLst>
        </pc:grpChg>
        <pc:picChg chg="add mod ord">
          <ac:chgData name="Winters, Amber" userId="389caf7d-7f00-408e-a4e9-0c8935e7778a" providerId="ADAL" clId="{D949DDB9-22A2-4E8A-8954-C9F07EF3CB33}" dt="2023-10-31T14:38:45.521" v="11166" actId="164"/>
          <ac:picMkLst>
            <pc:docMk/>
            <pc:sldMk cId="3857107576" sldId="1287"/>
            <ac:picMk id="17" creationId="{7A70CEFA-1BBC-6C86-EAAD-875E18EA96BE}"/>
          </ac:picMkLst>
        </pc:picChg>
        <pc:picChg chg="del">
          <ac:chgData name="Winters, Amber" userId="389caf7d-7f00-408e-a4e9-0c8935e7778a" providerId="ADAL" clId="{D949DDB9-22A2-4E8A-8954-C9F07EF3CB33}" dt="2023-10-31T14:19:15.510" v="10834" actId="478"/>
          <ac:picMkLst>
            <pc:docMk/>
            <pc:sldMk cId="3857107576" sldId="1287"/>
            <ac:picMk id="19" creationId="{FE3A4863-A06A-CD8E-B776-1F8C06D42102}"/>
          </ac:picMkLst>
        </pc:picChg>
        <pc:picChg chg="add mod">
          <ac:chgData name="Winters, Amber" userId="389caf7d-7f00-408e-a4e9-0c8935e7778a" providerId="ADAL" clId="{D949DDB9-22A2-4E8A-8954-C9F07EF3CB33}" dt="2023-10-31T14:23:44.360" v="10970"/>
          <ac:picMkLst>
            <pc:docMk/>
            <pc:sldMk cId="3857107576" sldId="1287"/>
            <ac:picMk id="20" creationId="{07E87B52-7134-5EF7-C0B4-4F3ED03A6C12}"/>
          </ac:picMkLst>
        </pc:picChg>
        <pc:picChg chg="add mod">
          <ac:chgData name="Winters, Amber" userId="389caf7d-7f00-408e-a4e9-0c8935e7778a" providerId="ADAL" clId="{D949DDB9-22A2-4E8A-8954-C9F07EF3CB33}" dt="2023-10-31T14:38:45.521" v="11166" actId="164"/>
          <ac:picMkLst>
            <pc:docMk/>
            <pc:sldMk cId="3857107576" sldId="1287"/>
            <ac:picMk id="22" creationId="{577C9050-C01D-65FC-A141-D1AE28E5B13C}"/>
          </ac:picMkLst>
        </pc:picChg>
        <pc:picChg chg="add mod">
          <ac:chgData name="Winters, Amber" userId="389caf7d-7f00-408e-a4e9-0c8935e7778a" providerId="ADAL" clId="{D949DDB9-22A2-4E8A-8954-C9F07EF3CB33}" dt="2023-10-31T14:38:45.521" v="11166" actId="164"/>
          <ac:picMkLst>
            <pc:docMk/>
            <pc:sldMk cId="3857107576" sldId="1287"/>
            <ac:picMk id="24" creationId="{8B161C25-F8B1-7AFE-5B0C-2E89202D5831}"/>
          </ac:picMkLst>
        </pc:picChg>
        <pc:picChg chg="add mod">
          <ac:chgData name="Winters, Amber" userId="389caf7d-7f00-408e-a4e9-0c8935e7778a" providerId="ADAL" clId="{D949DDB9-22A2-4E8A-8954-C9F07EF3CB33}" dt="2023-10-31T14:38:45.521" v="11166" actId="164"/>
          <ac:picMkLst>
            <pc:docMk/>
            <pc:sldMk cId="3857107576" sldId="1287"/>
            <ac:picMk id="26" creationId="{24399C24-9DE0-BE3D-A4F7-BF68E97F90E4}"/>
          </ac:picMkLst>
        </pc:picChg>
      </pc:sldChg>
      <pc:sldChg chg="addSp delSp modSp mod modNotesTx">
        <pc:chgData name="Winters, Amber" userId="389caf7d-7f00-408e-a4e9-0c8935e7778a" providerId="ADAL" clId="{D949DDB9-22A2-4E8A-8954-C9F07EF3CB33}" dt="2023-10-31T14:44:53.310" v="11302" actId="2711"/>
        <pc:sldMkLst>
          <pc:docMk/>
          <pc:sldMk cId="1628258995" sldId="1288"/>
        </pc:sldMkLst>
        <pc:spChg chg="mod">
          <ac:chgData name="Winters, Amber" userId="389caf7d-7f00-408e-a4e9-0c8935e7778a" providerId="ADAL" clId="{D949DDB9-22A2-4E8A-8954-C9F07EF3CB33}" dt="2023-10-31T14:42:47.229" v="11255"/>
          <ac:spMkLst>
            <pc:docMk/>
            <pc:sldMk cId="1628258995" sldId="1288"/>
            <ac:spMk id="12" creationId="{40493025-C95E-D121-DD15-EE0E4C05C591}"/>
          </ac:spMkLst>
        </pc:spChg>
        <pc:spChg chg="mod">
          <ac:chgData name="Winters, Amber" userId="389caf7d-7f00-408e-a4e9-0c8935e7778a" providerId="ADAL" clId="{D949DDB9-22A2-4E8A-8954-C9F07EF3CB33}" dt="2023-10-31T14:44:53.310" v="11302" actId="2711"/>
          <ac:spMkLst>
            <pc:docMk/>
            <pc:sldMk cId="1628258995" sldId="1288"/>
            <ac:spMk id="14" creationId="{388D58CD-8320-045A-CCA3-55AC7E989D7C}"/>
          </ac:spMkLst>
        </pc:spChg>
        <pc:spChg chg="mod">
          <ac:chgData name="Winters, Amber" userId="389caf7d-7f00-408e-a4e9-0c8935e7778a" providerId="ADAL" clId="{D949DDB9-22A2-4E8A-8954-C9F07EF3CB33}" dt="2023-10-31T14:44:49.213" v="11301" actId="2711"/>
          <ac:spMkLst>
            <pc:docMk/>
            <pc:sldMk cId="1628258995" sldId="1288"/>
            <ac:spMk id="15" creationId="{54806405-B3E7-0F65-D651-9D693D56F874}"/>
          </ac:spMkLst>
        </pc:spChg>
        <pc:spChg chg="mod">
          <ac:chgData name="Winters, Amber" userId="389caf7d-7f00-408e-a4e9-0c8935e7778a" providerId="ADAL" clId="{D949DDB9-22A2-4E8A-8954-C9F07EF3CB33}" dt="2023-10-31T14:44:44.775" v="11300" actId="2711"/>
          <ac:spMkLst>
            <pc:docMk/>
            <pc:sldMk cId="1628258995" sldId="1288"/>
            <ac:spMk id="16" creationId="{D01DA3D4-2E7C-49DD-663D-E4D0C2C6273D}"/>
          </ac:spMkLst>
        </pc:spChg>
        <pc:grpChg chg="del">
          <ac:chgData name="Winters, Amber" userId="389caf7d-7f00-408e-a4e9-0c8935e7778a" providerId="ADAL" clId="{D949DDB9-22A2-4E8A-8954-C9F07EF3CB33}" dt="2023-10-31T14:42:12.053" v="11250" actId="478"/>
          <ac:grpSpMkLst>
            <pc:docMk/>
            <pc:sldMk cId="1628258995" sldId="1288"/>
            <ac:grpSpMk id="2" creationId="{C2D9F60A-8493-1D24-8D48-2AFC7E80436C}"/>
          </ac:grpSpMkLst>
        </pc:grpChg>
        <pc:grpChg chg="add mod">
          <ac:chgData name="Winters, Amber" userId="389caf7d-7f00-408e-a4e9-0c8935e7778a" providerId="ADAL" clId="{D949DDB9-22A2-4E8A-8954-C9F07EF3CB33}" dt="2023-10-31T14:42:47.229" v="11255"/>
          <ac:grpSpMkLst>
            <pc:docMk/>
            <pc:sldMk cId="1628258995" sldId="1288"/>
            <ac:grpSpMk id="3" creationId="{98744DAD-9438-36A9-991A-20FA986274D8}"/>
          </ac:grpSpMkLst>
        </pc:grpChg>
        <pc:grpChg chg="del">
          <ac:chgData name="Winters, Amber" userId="389caf7d-7f00-408e-a4e9-0c8935e7778a" providerId="ADAL" clId="{D949DDB9-22A2-4E8A-8954-C9F07EF3CB33}" dt="2023-10-31T14:42:15.021" v="11252" actId="478"/>
          <ac:grpSpMkLst>
            <pc:docMk/>
            <pc:sldMk cId="1628258995" sldId="1288"/>
            <ac:grpSpMk id="6" creationId="{D5BFC1E4-A3B2-4F0E-DF03-C14CD24FF508}"/>
          </ac:grpSpMkLst>
        </pc:grpChg>
        <pc:grpChg chg="del">
          <ac:chgData name="Winters, Amber" userId="389caf7d-7f00-408e-a4e9-0c8935e7778a" providerId="ADAL" clId="{D949DDB9-22A2-4E8A-8954-C9F07EF3CB33}" dt="2023-10-31T14:42:13.548" v="11251" actId="478"/>
          <ac:grpSpMkLst>
            <pc:docMk/>
            <pc:sldMk cId="1628258995" sldId="1288"/>
            <ac:grpSpMk id="8" creationId="{DDD59C12-AECE-B70A-1B9F-46A16312FFEF}"/>
          </ac:grpSpMkLst>
        </pc:grpChg>
        <pc:grpChg chg="del">
          <ac:chgData name="Winters, Amber" userId="389caf7d-7f00-408e-a4e9-0c8935e7778a" providerId="ADAL" clId="{D949DDB9-22A2-4E8A-8954-C9F07EF3CB33}" dt="2023-10-31T14:42:11.380" v="11249" actId="478"/>
          <ac:grpSpMkLst>
            <pc:docMk/>
            <pc:sldMk cId="1628258995" sldId="1288"/>
            <ac:grpSpMk id="27" creationId="{A3ACFBA5-7E78-7C16-B4B7-34A5BF48E20A}"/>
          </ac:grpSpMkLst>
        </pc:grpChg>
        <pc:picChg chg="mod">
          <ac:chgData name="Winters, Amber" userId="389caf7d-7f00-408e-a4e9-0c8935e7778a" providerId="ADAL" clId="{D949DDB9-22A2-4E8A-8954-C9F07EF3CB33}" dt="2023-10-31T14:42:47.229" v="11255"/>
          <ac:picMkLst>
            <pc:docMk/>
            <pc:sldMk cId="1628258995" sldId="1288"/>
            <ac:picMk id="18" creationId="{0C76DAEC-976D-7CC6-976D-4B257A3CA777}"/>
          </ac:picMkLst>
        </pc:picChg>
        <pc:picChg chg="mod">
          <ac:chgData name="Winters, Amber" userId="389caf7d-7f00-408e-a4e9-0c8935e7778a" providerId="ADAL" clId="{D949DDB9-22A2-4E8A-8954-C9F07EF3CB33}" dt="2023-10-31T14:42:47.229" v="11255"/>
          <ac:picMkLst>
            <pc:docMk/>
            <pc:sldMk cId="1628258995" sldId="1288"/>
            <ac:picMk id="19" creationId="{CE6386D1-2E0C-D4F3-DA0E-3E5553550F3E}"/>
          </ac:picMkLst>
        </pc:picChg>
        <pc:picChg chg="del">
          <ac:chgData name="Winters, Amber" userId="389caf7d-7f00-408e-a4e9-0c8935e7778a" providerId="ADAL" clId="{D949DDB9-22A2-4E8A-8954-C9F07EF3CB33}" dt="2023-10-31T14:42:15.712" v="11253" actId="478"/>
          <ac:picMkLst>
            <pc:docMk/>
            <pc:sldMk cId="1628258995" sldId="1288"/>
            <ac:picMk id="20" creationId="{07E87B52-7134-5EF7-C0B4-4F3ED03A6C12}"/>
          </ac:picMkLst>
        </pc:picChg>
        <pc:picChg chg="mod">
          <ac:chgData name="Winters, Amber" userId="389caf7d-7f00-408e-a4e9-0c8935e7778a" providerId="ADAL" clId="{D949DDB9-22A2-4E8A-8954-C9F07EF3CB33}" dt="2023-10-31T14:42:47.229" v="11255"/>
          <ac:picMkLst>
            <pc:docMk/>
            <pc:sldMk cId="1628258995" sldId="1288"/>
            <ac:picMk id="21" creationId="{FE91457E-F474-1C9D-02D9-B7A12C803EB1}"/>
          </ac:picMkLst>
        </pc:picChg>
        <pc:picChg chg="mod">
          <ac:chgData name="Winters, Amber" userId="389caf7d-7f00-408e-a4e9-0c8935e7778a" providerId="ADAL" clId="{D949DDB9-22A2-4E8A-8954-C9F07EF3CB33}" dt="2023-10-31T14:42:47.229" v="11255"/>
          <ac:picMkLst>
            <pc:docMk/>
            <pc:sldMk cId="1628258995" sldId="1288"/>
            <ac:picMk id="23" creationId="{ED3E7FE6-7969-BC3D-27FE-BF767391DE0B}"/>
          </ac:picMkLst>
        </pc:picChg>
        <pc:picChg chg="mod">
          <ac:chgData name="Winters, Amber" userId="389caf7d-7f00-408e-a4e9-0c8935e7778a" providerId="ADAL" clId="{D949DDB9-22A2-4E8A-8954-C9F07EF3CB33}" dt="2023-10-31T14:42:47.229" v="11255"/>
          <ac:picMkLst>
            <pc:docMk/>
            <pc:sldMk cId="1628258995" sldId="1288"/>
            <ac:picMk id="25" creationId="{C71164DA-818F-A066-339F-76EA1072D483}"/>
          </ac:picMkLst>
        </pc:picChg>
        <pc:picChg chg="mod">
          <ac:chgData name="Winters, Amber" userId="389caf7d-7f00-408e-a4e9-0c8935e7778a" providerId="ADAL" clId="{D949DDB9-22A2-4E8A-8954-C9F07EF3CB33}" dt="2023-10-31T14:42:47.229" v="11255"/>
          <ac:picMkLst>
            <pc:docMk/>
            <pc:sldMk cId="1628258995" sldId="1288"/>
            <ac:picMk id="31" creationId="{45CF896D-A184-7D45-031E-EE2D50E6FA43}"/>
          </ac:picMkLst>
        </pc:picChg>
        <pc:cxnChg chg="mod">
          <ac:chgData name="Winters, Amber" userId="389caf7d-7f00-408e-a4e9-0c8935e7778a" providerId="ADAL" clId="{D949DDB9-22A2-4E8A-8954-C9F07EF3CB33}" dt="2023-10-31T14:42:47.229" v="11255"/>
          <ac:cxnSpMkLst>
            <pc:docMk/>
            <pc:sldMk cId="1628258995" sldId="1288"/>
            <ac:cxnSpMk id="28" creationId="{A655F0A5-DCFD-3673-6ED9-68FD3626FA86}"/>
          </ac:cxnSpMkLst>
        </pc:cxnChg>
        <pc:cxnChg chg="mod">
          <ac:chgData name="Winters, Amber" userId="389caf7d-7f00-408e-a4e9-0c8935e7778a" providerId="ADAL" clId="{D949DDB9-22A2-4E8A-8954-C9F07EF3CB33}" dt="2023-10-31T14:42:47.229" v="11255"/>
          <ac:cxnSpMkLst>
            <pc:docMk/>
            <pc:sldMk cId="1628258995" sldId="1288"/>
            <ac:cxnSpMk id="29" creationId="{2DA434CB-73CE-DB74-0E18-09BAB73153EA}"/>
          </ac:cxnSpMkLst>
        </pc:cxnChg>
        <pc:cxnChg chg="mod">
          <ac:chgData name="Winters, Amber" userId="389caf7d-7f00-408e-a4e9-0c8935e7778a" providerId="ADAL" clId="{D949DDB9-22A2-4E8A-8954-C9F07EF3CB33}" dt="2023-10-31T14:42:47.229" v="11255"/>
          <ac:cxnSpMkLst>
            <pc:docMk/>
            <pc:sldMk cId="1628258995" sldId="1288"/>
            <ac:cxnSpMk id="30" creationId="{BFD5CF8B-C0A6-B0BE-8C5F-0B0AFCA4EEF6}"/>
          </ac:cxnSpMkLst>
        </pc:cxnChg>
      </pc:sldChg>
      <pc:sldChg chg="addSp delSp modSp mod modNotesTx">
        <pc:chgData name="Winters, Amber" userId="389caf7d-7f00-408e-a4e9-0c8935e7778a" providerId="ADAL" clId="{D949DDB9-22A2-4E8A-8954-C9F07EF3CB33}" dt="2023-10-31T14:44:13.548" v="11298"/>
        <pc:sldMkLst>
          <pc:docMk/>
          <pc:sldMk cId="3712818498" sldId="1289"/>
        </pc:sldMkLst>
        <pc:spChg chg="mod">
          <ac:chgData name="Winters, Amber" userId="389caf7d-7f00-408e-a4e9-0c8935e7778a" providerId="ADAL" clId="{D949DDB9-22A2-4E8A-8954-C9F07EF3CB33}" dt="2023-10-31T14:43:41.304" v="11293" actId="20577"/>
          <ac:spMkLst>
            <pc:docMk/>
            <pc:sldMk cId="3712818498" sldId="1289"/>
            <ac:spMk id="4" creationId="{0C6EEEE4-6D16-4DD7-6DCE-565043A6E7E2}"/>
          </ac:spMkLst>
        </pc:spChg>
        <pc:spChg chg="mod">
          <ac:chgData name="Winters, Amber" userId="389caf7d-7f00-408e-a4e9-0c8935e7778a" providerId="ADAL" clId="{D949DDB9-22A2-4E8A-8954-C9F07EF3CB33}" dt="2023-10-31T14:43:49.737" v="11295"/>
          <ac:spMkLst>
            <pc:docMk/>
            <pc:sldMk cId="3712818498" sldId="1289"/>
            <ac:spMk id="6" creationId="{C07F15C7-4F47-EF38-FE46-F5E0BE1651EC}"/>
          </ac:spMkLst>
        </pc:spChg>
        <pc:spChg chg="mod">
          <ac:chgData name="Winters, Amber" userId="389caf7d-7f00-408e-a4e9-0c8935e7778a" providerId="ADAL" clId="{D949DDB9-22A2-4E8A-8954-C9F07EF3CB33}" dt="2023-10-31T14:43:49.737" v="11295"/>
          <ac:spMkLst>
            <pc:docMk/>
            <pc:sldMk cId="3712818498" sldId="1289"/>
            <ac:spMk id="9" creationId="{67630359-BDFB-E9CF-D4C7-C1E2C394278B}"/>
          </ac:spMkLst>
        </pc:spChg>
        <pc:spChg chg="mod">
          <ac:chgData name="Winters, Amber" userId="389caf7d-7f00-408e-a4e9-0c8935e7778a" providerId="ADAL" clId="{D949DDB9-22A2-4E8A-8954-C9F07EF3CB33}" dt="2023-10-31T14:43:49.737" v="11295"/>
          <ac:spMkLst>
            <pc:docMk/>
            <pc:sldMk cId="3712818498" sldId="1289"/>
            <ac:spMk id="13" creationId="{D54B15FF-CA99-1AFB-8137-4ADB05F38D66}"/>
          </ac:spMkLst>
        </pc:spChg>
        <pc:grpChg chg="add mod">
          <ac:chgData name="Winters, Amber" userId="389caf7d-7f00-408e-a4e9-0c8935e7778a" providerId="ADAL" clId="{D949DDB9-22A2-4E8A-8954-C9F07EF3CB33}" dt="2023-10-31T14:43:55.705" v="11296" actId="1076"/>
          <ac:grpSpMkLst>
            <pc:docMk/>
            <pc:sldMk cId="3712818498" sldId="1289"/>
            <ac:grpSpMk id="2" creationId="{BBA51B0C-F568-2731-2585-5955F4B3DF2F}"/>
          </ac:grpSpMkLst>
        </pc:grpChg>
        <pc:grpChg chg="del">
          <ac:chgData name="Winters, Amber" userId="389caf7d-7f00-408e-a4e9-0c8935e7778a" providerId="ADAL" clId="{D949DDB9-22A2-4E8A-8954-C9F07EF3CB33}" dt="2023-10-31T14:43:48.047" v="11294" actId="478"/>
          <ac:grpSpMkLst>
            <pc:docMk/>
            <pc:sldMk cId="3712818498" sldId="1289"/>
            <ac:grpSpMk id="3" creationId="{98744DAD-9438-36A9-991A-20FA986274D8}"/>
          </ac:grpSpMkLst>
        </pc:grpChg>
        <pc:picChg chg="mod">
          <ac:chgData name="Winters, Amber" userId="389caf7d-7f00-408e-a4e9-0c8935e7778a" providerId="ADAL" clId="{D949DDB9-22A2-4E8A-8954-C9F07EF3CB33}" dt="2023-10-31T14:43:49.737" v="11295"/>
          <ac:picMkLst>
            <pc:docMk/>
            <pc:sldMk cId="3712818498" sldId="1289"/>
            <ac:picMk id="5" creationId="{6D8AEAE7-9A07-8209-1176-20296FE829F0}"/>
          </ac:picMkLst>
        </pc:picChg>
        <pc:picChg chg="mod">
          <ac:chgData name="Winters, Amber" userId="389caf7d-7f00-408e-a4e9-0c8935e7778a" providerId="ADAL" clId="{D949DDB9-22A2-4E8A-8954-C9F07EF3CB33}" dt="2023-10-31T14:44:02.446" v="11297" actId="207"/>
          <ac:picMkLst>
            <pc:docMk/>
            <pc:sldMk cId="3712818498" sldId="1289"/>
            <ac:picMk id="8" creationId="{AE9BE51E-23E4-99FF-130E-B9F4FF9C1AFA}"/>
          </ac:picMkLst>
        </pc:picChg>
        <pc:picChg chg="mod">
          <ac:chgData name="Winters, Amber" userId="389caf7d-7f00-408e-a4e9-0c8935e7778a" providerId="ADAL" clId="{D949DDB9-22A2-4E8A-8954-C9F07EF3CB33}" dt="2023-10-31T14:43:49.737" v="11295"/>
          <ac:picMkLst>
            <pc:docMk/>
            <pc:sldMk cId="3712818498" sldId="1289"/>
            <ac:picMk id="11" creationId="{E988577B-7C3A-FE33-1866-710A1B196985}"/>
          </ac:picMkLst>
        </pc:picChg>
        <pc:cxnChg chg="mod">
          <ac:chgData name="Winters, Amber" userId="389caf7d-7f00-408e-a4e9-0c8935e7778a" providerId="ADAL" clId="{D949DDB9-22A2-4E8A-8954-C9F07EF3CB33}" dt="2023-10-31T14:43:49.737" v="11295"/>
          <ac:cxnSpMkLst>
            <pc:docMk/>
            <pc:sldMk cId="3712818498" sldId="1289"/>
            <ac:cxnSpMk id="7" creationId="{8256A53C-B26F-B88A-1961-5244C5A53637}"/>
          </ac:cxnSpMkLst>
        </pc:cxnChg>
        <pc:cxnChg chg="mod">
          <ac:chgData name="Winters, Amber" userId="389caf7d-7f00-408e-a4e9-0c8935e7778a" providerId="ADAL" clId="{D949DDB9-22A2-4E8A-8954-C9F07EF3CB33}" dt="2023-10-31T14:43:49.737" v="11295"/>
          <ac:cxnSpMkLst>
            <pc:docMk/>
            <pc:sldMk cId="3712818498" sldId="1289"/>
            <ac:cxnSpMk id="10" creationId="{41E9AF97-42FB-B420-F965-8AB187FC7E29}"/>
          </ac:cxnSpMkLst>
        </pc:cxnChg>
      </pc:sldChg>
      <pc:sldMasterChg chg="add del addSldLayout delSldLayout">
        <pc:chgData name="Winters, Amber" userId="389caf7d-7f00-408e-a4e9-0c8935e7778a" providerId="ADAL" clId="{D949DDB9-22A2-4E8A-8954-C9F07EF3CB33}" dt="2023-10-25T18:52:51.959" v="74" actId="47"/>
        <pc:sldMasterMkLst>
          <pc:docMk/>
          <pc:sldMasterMk cId="202244991" sldId="2147483692"/>
        </pc:sldMasterMkLst>
        <pc:sldLayoutChg chg="add del">
          <pc:chgData name="Winters, Amber" userId="389caf7d-7f00-408e-a4e9-0c8935e7778a" providerId="ADAL" clId="{D949DDB9-22A2-4E8A-8954-C9F07EF3CB33}" dt="2023-10-25T18:52:51.959" v="74" actId="47"/>
          <pc:sldLayoutMkLst>
            <pc:docMk/>
            <pc:sldMasterMk cId="202244991" sldId="2147483692"/>
            <pc:sldLayoutMk cId="2871080570" sldId="214748369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374490260" sldId="214748369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274190116" sldId="214748369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4522172" sldId="214748369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10414149" sldId="214748369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116368076" sldId="214748369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162194382" sldId="214748369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249260365" sldId="214748370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856343549" sldId="214748370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917061341" sldId="214748370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969474402" sldId="214748370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044503923" sldId="214748370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845354005" sldId="214748370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32065961" sldId="214748370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088353121" sldId="214748370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923017244" sldId="214748370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511153620" sldId="214748370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289859104" sldId="214748371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460252968" sldId="214748371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12252772" sldId="214748371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831079096" sldId="214748371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66458280" sldId="214748371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201835561" sldId="214748371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44158146" sldId="214748371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678968758" sldId="214748371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476144322" sldId="214748371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411870703" sldId="214748371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398176688" sldId="214748372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099431578" sldId="214748372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297020980" sldId="214748372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940044112" sldId="214748372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094619288" sldId="214748372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86791729" sldId="214748372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283547185" sldId="214748372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604133155" sldId="214748372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16418530" sldId="214748372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056219812" sldId="214748372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05560104" sldId="214748373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696889753" sldId="214748373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36691421" sldId="214748373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149989313" sldId="214748373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024304859" sldId="214748373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12142600" sldId="214748373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30765030" sldId="214748373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287461031" sldId="214748373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495061007" sldId="214748373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998653673" sldId="214748373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393811757" sldId="214748374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150285544" sldId="214748374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34535896" sldId="214748374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005738924" sldId="214748374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67060825" sldId="214748374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344822720" sldId="214748374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469779342" sldId="214748374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387632636" sldId="214748374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71230600" sldId="214748374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43219241" sldId="214748374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564003323" sldId="214748375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587440582" sldId="214748375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171543181" sldId="214748375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659503589" sldId="214748375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135759560" sldId="214748375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75534191" sldId="214748375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666971588" sldId="214748375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762389003" sldId="214748375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734515135" sldId="214748375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393363891" sldId="214748375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405669120" sldId="214748376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954815351" sldId="214748376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945055699" sldId="214748376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032912374" sldId="214748376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756107154" sldId="214748376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266165321" sldId="214748376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960925148" sldId="214748376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733192177" sldId="214748376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864672233" sldId="214748376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632702150" sldId="214748376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471517374" sldId="214748377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132567451" sldId="214748377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59943770" sldId="214748377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48769844" sldId="214748377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977547320" sldId="214748377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21891138" sldId="214748377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796126891" sldId="214748377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435252289" sldId="214748377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687859982" sldId="214748377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398874489" sldId="214748377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969974564" sldId="214748378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200083127" sldId="214748378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75361942" sldId="214748378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857195414" sldId="214748378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681294595" sldId="214748378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43361260" sldId="214748378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615645433" sldId="214748378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140131244" sldId="214748378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152996394" sldId="214748378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006388691" sldId="214748378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628490359" sldId="214748379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320403086" sldId="214748379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725529873" sldId="214748379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479017852" sldId="214748379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85876104" sldId="214748379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030323785" sldId="214748379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097658526" sldId="214748379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341546188" sldId="214748379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92035349" sldId="214748379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99736607" sldId="214748379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210011454" sldId="214748380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595755786" sldId="214748380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592191197" sldId="214748380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409863667" sldId="214748380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786391446" sldId="214748380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2662489" sldId="2147483805"/>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00314079" sldId="2147483806"/>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818252459" sldId="2147483807"/>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440606915" sldId="2147483808"/>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2685782110" sldId="2147483809"/>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271441785" sldId="2147483810"/>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615930558" sldId="2147483811"/>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381659889" sldId="2147483812"/>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1531947043" sldId="2147483813"/>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4140875723" sldId="2147483814"/>
          </pc:sldLayoutMkLst>
        </pc:sldLayoutChg>
        <pc:sldLayoutChg chg="add del">
          <pc:chgData name="Winters, Amber" userId="389caf7d-7f00-408e-a4e9-0c8935e7778a" providerId="ADAL" clId="{D949DDB9-22A2-4E8A-8954-C9F07EF3CB33}" dt="2023-10-25T18:52:51.959" v="74" actId="47"/>
          <pc:sldLayoutMkLst>
            <pc:docMk/>
            <pc:sldMasterMk cId="202244991" sldId="2147483692"/>
            <pc:sldLayoutMk cId="3565985756" sldId="2147483815"/>
          </pc:sldLayoutMkLst>
        </pc:sldLayoutChg>
      </pc:sldMasterChg>
      <pc:sldMasterChg chg="delSldLayout">
        <pc:chgData name="Winters, Amber" userId="389caf7d-7f00-408e-a4e9-0c8935e7778a" providerId="ADAL" clId="{D949DDB9-22A2-4E8A-8954-C9F07EF3CB33}" dt="2023-10-31T16:00:31.485" v="11513" actId="2696"/>
        <pc:sldMasterMkLst>
          <pc:docMk/>
          <pc:sldMasterMk cId="4046617218" sldId="2147483816"/>
        </pc:sldMasterMkLst>
        <pc:sldLayoutChg chg="del">
          <pc:chgData name="Winters, Amber" userId="389caf7d-7f00-408e-a4e9-0c8935e7778a" providerId="ADAL" clId="{D949DDB9-22A2-4E8A-8954-C9F07EF3CB33}" dt="2023-10-31T16:00:30.462" v="11510" actId="2696"/>
          <pc:sldLayoutMkLst>
            <pc:docMk/>
            <pc:sldMasterMk cId="4046617218" sldId="2147483816"/>
            <pc:sldLayoutMk cId="1963817659" sldId="2147483649"/>
          </pc:sldLayoutMkLst>
        </pc:sldLayoutChg>
        <pc:sldLayoutChg chg="del">
          <pc:chgData name="Winters, Amber" userId="389caf7d-7f00-408e-a4e9-0c8935e7778a" providerId="ADAL" clId="{D949DDB9-22A2-4E8A-8954-C9F07EF3CB33}" dt="2023-10-31T16:00:31.261" v="11512" actId="2696"/>
          <pc:sldLayoutMkLst>
            <pc:docMk/>
            <pc:sldMasterMk cId="4046617218" sldId="2147483816"/>
            <pc:sldLayoutMk cId="2022794345" sldId="2147483665"/>
          </pc:sldLayoutMkLst>
        </pc:sldLayoutChg>
        <pc:sldLayoutChg chg="del">
          <pc:chgData name="Winters, Amber" userId="389caf7d-7f00-408e-a4e9-0c8935e7778a" providerId="ADAL" clId="{D949DDB9-22A2-4E8A-8954-C9F07EF3CB33}" dt="2023-10-31T16:00:31.076" v="11511" actId="2696"/>
          <pc:sldLayoutMkLst>
            <pc:docMk/>
            <pc:sldMasterMk cId="4046617218" sldId="2147483816"/>
            <pc:sldLayoutMk cId="1652364210" sldId="2147483691"/>
          </pc:sldLayoutMkLst>
        </pc:sldLayoutChg>
        <pc:sldLayoutChg chg="del">
          <pc:chgData name="Winters, Amber" userId="389caf7d-7f00-408e-a4e9-0c8935e7778a" providerId="ADAL" clId="{D949DDB9-22A2-4E8A-8954-C9F07EF3CB33}" dt="2023-10-31T16:00:11.007" v="11471" actId="2696"/>
          <pc:sldLayoutMkLst>
            <pc:docMk/>
            <pc:sldMasterMk cId="4046617218" sldId="2147483816"/>
            <pc:sldLayoutMk cId="2093362109" sldId="2147483817"/>
          </pc:sldLayoutMkLst>
        </pc:sldLayoutChg>
        <pc:sldLayoutChg chg="del">
          <pc:chgData name="Winters, Amber" userId="389caf7d-7f00-408e-a4e9-0c8935e7778a" providerId="ADAL" clId="{D949DDB9-22A2-4E8A-8954-C9F07EF3CB33}" dt="2023-10-31T16:00:14.116" v="11472" actId="2696"/>
          <pc:sldLayoutMkLst>
            <pc:docMk/>
            <pc:sldMasterMk cId="4046617218" sldId="2147483816"/>
            <pc:sldLayoutMk cId="262680480" sldId="2147483818"/>
          </pc:sldLayoutMkLst>
        </pc:sldLayoutChg>
        <pc:sldLayoutChg chg="del">
          <pc:chgData name="Winters, Amber" userId="389caf7d-7f00-408e-a4e9-0c8935e7778a" providerId="ADAL" clId="{D949DDB9-22A2-4E8A-8954-C9F07EF3CB33}" dt="2023-10-31T16:00:15.250" v="11473" actId="2696"/>
          <pc:sldLayoutMkLst>
            <pc:docMk/>
            <pc:sldMasterMk cId="4046617218" sldId="2147483816"/>
            <pc:sldLayoutMk cId="1379509541" sldId="2147483819"/>
          </pc:sldLayoutMkLst>
        </pc:sldLayoutChg>
        <pc:sldLayoutChg chg="del">
          <pc:chgData name="Winters, Amber" userId="389caf7d-7f00-408e-a4e9-0c8935e7778a" providerId="ADAL" clId="{D949DDB9-22A2-4E8A-8954-C9F07EF3CB33}" dt="2023-10-31T16:00:15.694" v="11474" actId="2696"/>
          <pc:sldLayoutMkLst>
            <pc:docMk/>
            <pc:sldMasterMk cId="4046617218" sldId="2147483816"/>
            <pc:sldLayoutMk cId="3427208411" sldId="2147483820"/>
          </pc:sldLayoutMkLst>
        </pc:sldLayoutChg>
        <pc:sldLayoutChg chg="del">
          <pc:chgData name="Winters, Amber" userId="389caf7d-7f00-408e-a4e9-0c8935e7778a" providerId="ADAL" clId="{D949DDB9-22A2-4E8A-8954-C9F07EF3CB33}" dt="2023-10-31T16:00:16.168" v="11475" actId="2696"/>
          <pc:sldLayoutMkLst>
            <pc:docMk/>
            <pc:sldMasterMk cId="4046617218" sldId="2147483816"/>
            <pc:sldLayoutMk cId="497904652" sldId="2147483821"/>
          </pc:sldLayoutMkLst>
        </pc:sldLayoutChg>
        <pc:sldLayoutChg chg="del">
          <pc:chgData name="Winters, Amber" userId="389caf7d-7f00-408e-a4e9-0c8935e7778a" providerId="ADAL" clId="{D949DDB9-22A2-4E8A-8954-C9F07EF3CB33}" dt="2023-10-31T16:00:16.582" v="11476" actId="2696"/>
          <pc:sldLayoutMkLst>
            <pc:docMk/>
            <pc:sldMasterMk cId="4046617218" sldId="2147483816"/>
            <pc:sldLayoutMk cId="1854940985" sldId="2147483822"/>
          </pc:sldLayoutMkLst>
        </pc:sldLayoutChg>
        <pc:sldLayoutChg chg="del">
          <pc:chgData name="Winters, Amber" userId="389caf7d-7f00-408e-a4e9-0c8935e7778a" providerId="ADAL" clId="{D949DDB9-22A2-4E8A-8954-C9F07EF3CB33}" dt="2023-10-31T16:00:16.989" v="11477" actId="2696"/>
          <pc:sldLayoutMkLst>
            <pc:docMk/>
            <pc:sldMasterMk cId="4046617218" sldId="2147483816"/>
            <pc:sldLayoutMk cId="639324981" sldId="2147483823"/>
          </pc:sldLayoutMkLst>
        </pc:sldLayoutChg>
        <pc:sldLayoutChg chg="del">
          <pc:chgData name="Winters, Amber" userId="389caf7d-7f00-408e-a4e9-0c8935e7778a" providerId="ADAL" clId="{D949DDB9-22A2-4E8A-8954-C9F07EF3CB33}" dt="2023-10-31T16:00:17.361" v="11478" actId="2696"/>
          <pc:sldLayoutMkLst>
            <pc:docMk/>
            <pc:sldMasterMk cId="4046617218" sldId="2147483816"/>
            <pc:sldLayoutMk cId="1707529568" sldId="2147483824"/>
          </pc:sldLayoutMkLst>
        </pc:sldLayoutChg>
        <pc:sldLayoutChg chg="del">
          <pc:chgData name="Winters, Amber" userId="389caf7d-7f00-408e-a4e9-0c8935e7778a" providerId="ADAL" clId="{D949DDB9-22A2-4E8A-8954-C9F07EF3CB33}" dt="2023-10-31T16:00:17.675" v="11479" actId="2696"/>
          <pc:sldLayoutMkLst>
            <pc:docMk/>
            <pc:sldMasterMk cId="4046617218" sldId="2147483816"/>
            <pc:sldLayoutMk cId="1959934999" sldId="2147483825"/>
          </pc:sldLayoutMkLst>
        </pc:sldLayoutChg>
        <pc:sldLayoutChg chg="del">
          <pc:chgData name="Winters, Amber" userId="389caf7d-7f00-408e-a4e9-0c8935e7778a" providerId="ADAL" clId="{D949DDB9-22A2-4E8A-8954-C9F07EF3CB33}" dt="2023-10-31T16:00:17.880" v="11480" actId="2696"/>
          <pc:sldLayoutMkLst>
            <pc:docMk/>
            <pc:sldMasterMk cId="4046617218" sldId="2147483816"/>
            <pc:sldLayoutMk cId="3059610954" sldId="2147483826"/>
          </pc:sldLayoutMkLst>
        </pc:sldLayoutChg>
        <pc:sldLayoutChg chg="del">
          <pc:chgData name="Winters, Amber" userId="389caf7d-7f00-408e-a4e9-0c8935e7778a" providerId="ADAL" clId="{D949DDB9-22A2-4E8A-8954-C9F07EF3CB33}" dt="2023-10-31T16:00:18.121" v="11481" actId="2696"/>
          <pc:sldLayoutMkLst>
            <pc:docMk/>
            <pc:sldMasterMk cId="4046617218" sldId="2147483816"/>
            <pc:sldLayoutMk cId="2565956345" sldId="2147483827"/>
          </pc:sldLayoutMkLst>
        </pc:sldLayoutChg>
        <pc:sldLayoutChg chg="del">
          <pc:chgData name="Winters, Amber" userId="389caf7d-7f00-408e-a4e9-0c8935e7778a" providerId="ADAL" clId="{D949DDB9-22A2-4E8A-8954-C9F07EF3CB33}" dt="2023-10-31T16:00:18.341" v="11482" actId="2696"/>
          <pc:sldLayoutMkLst>
            <pc:docMk/>
            <pc:sldMasterMk cId="4046617218" sldId="2147483816"/>
            <pc:sldLayoutMk cId="2273111807" sldId="2147483828"/>
          </pc:sldLayoutMkLst>
        </pc:sldLayoutChg>
        <pc:sldLayoutChg chg="del">
          <pc:chgData name="Winters, Amber" userId="389caf7d-7f00-408e-a4e9-0c8935e7778a" providerId="ADAL" clId="{D949DDB9-22A2-4E8A-8954-C9F07EF3CB33}" dt="2023-10-31T16:00:18.544" v="11483" actId="2696"/>
          <pc:sldLayoutMkLst>
            <pc:docMk/>
            <pc:sldMasterMk cId="4046617218" sldId="2147483816"/>
            <pc:sldLayoutMk cId="3994612229" sldId="2147483829"/>
          </pc:sldLayoutMkLst>
        </pc:sldLayoutChg>
        <pc:sldLayoutChg chg="del">
          <pc:chgData name="Winters, Amber" userId="389caf7d-7f00-408e-a4e9-0c8935e7778a" providerId="ADAL" clId="{D949DDB9-22A2-4E8A-8954-C9F07EF3CB33}" dt="2023-10-31T16:00:19.974" v="11484" actId="2696"/>
          <pc:sldLayoutMkLst>
            <pc:docMk/>
            <pc:sldMasterMk cId="4046617218" sldId="2147483816"/>
            <pc:sldLayoutMk cId="2051040373" sldId="2147483831"/>
          </pc:sldLayoutMkLst>
        </pc:sldLayoutChg>
        <pc:sldLayoutChg chg="del">
          <pc:chgData name="Winters, Amber" userId="389caf7d-7f00-408e-a4e9-0c8935e7778a" providerId="ADAL" clId="{D949DDB9-22A2-4E8A-8954-C9F07EF3CB33}" dt="2023-10-31T16:00:20.385" v="11485" actId="2696"/>
          <pc:sldLayoutMkLst>
            <pc:docMk/>
            <pc:sldMasterMk cId="4046617218" sldId="2147483816"/>
            <pc:sldLayoutMk cId="171706010" sldId="2147483832"/>
          </pc:sldLayoutMkLst>
        </pc:sldLayoutChg>
        <pc:sldLayoutChg chg="del">
          <pc:chgData name="Winters, Amber" userId="389caf7d-7f00-408e-a4e9-0c8935e7778a" providerId="ADAL" clId="{D949DDB9-22A2-4E8A-8954-C9F07EF3CB33}" dt="2023-10-31T16:00:20.895" v="11486" actId="2696"/>
          <pc:sldLayoutMkLst>
            <pc:docMk/>
            <pc:sldMasterMk cId="4046617218" sldId="2147483816"/>
            <pc:sldLayoutMk cId="3278791266" sldId="2147483833"/>
          </pc:sldLayoutMkLst>
        </pc:sldLayoutChg>
        <pc:sldLayoutChg chg="del">
          <pc:chgData name="Winters, Amber" userId="389caf7d-7f00-408e-a4e9-0c8935e7778a" providerId="ADAL" clId="{D949DDB9-22A2-4E8A-8954-C9F07EF3CB33}" dt="2023-10-31T16:00:21.057" v="11487" actId="2696"/>
          <pc:sldLayoutMkLst>
            <pc:docMk/>
            <pc:sldMasterMk cId="4046617218" sldId="2147483816"/>
            <pc:sldLayoutMk cId="1648329793" sldId="2147483834"/>
          </pc:sldLayoutMkLst>
        </pc:sldLayoutChg>
        <pc:sldLayoutChg chg="del">
          <pc:chgData name="Winters, Amber" userId="389caf7d-7f00-408e-a4e9-0c8935e7778a" providerId="ADAL" clId="{D949DDB9-22A2-4E8A-8954-C9F07EF3CB33}" dt="2023-10-31T16:00:21.259" v="11488" actId="2696"/>
          <pc:sldLayoutMkLst>
            <pc:docMk/>
            <pc:sldMasterMk cId="4046617218" sldId="2147483816"/>
            <pc:sldLayoutMk cId="2837802891" sldId="2147483835"/>
          </pc:sldLayoutMkLst>
        </pc:sldLayoutChg>
        <pc:sldLayoutChg chg="del">
          <pc:chgData name="Winters, Amber" userId="389caf7d-7f00-408e-a4e9-0c8935e7778a" providerId="ADAL" clId="{D949DDB9-22A2-4E8A-8954-C9F07EF3CB33}" dt="2023-10-31T16:00:21.452" v="11489" actId="2696"/>
          <pc:sldLayoutMkLst>
            <pc:docMk/>
            <pc:sldMasterMk cId="4046617218" sldId="2147483816"/>
            <pc:sldLayoutMk cId="585433475" sldId="2147483836"/>
          </pc:sldLayoutMkLst>
        </pc:sldLayoutChg>
        <pc:sldLayoutChg chg="del">
          <pc:chgData name="Winters, Amber" userId="389caf7d-7f00-408e-a4e9-0c8935e7778a" providerId="ADAL" clId="{D949DDB9-22A2-4E8A-8954-C9F07EF3CB33}" dt="2023-10-31T16:00:21.644" v="11490" actId="2696"/>
          <pc:sldLayoutMkLst>
            <pc:docMk/>
            <pc:sldMasterMk cId="4046617218" sldId="2147483816"/>
            <pc:sldLayoutMk cId="3814174034" sldId="2147483837"/>
          </pc:sldLayoutMkLst>
        </pc:sldLayoutChg>
        <pc:sldLayoutChg chg="del">
          <pc:chgData name="Winters, Amber" userId="389caf7d-7f00-408e-a4e9-0c8935e7778a" providerId="ADAL" clId="{D949DDB9-22A2-4E8A-8954-C9F07EF3CB33}" dt="2023-10-31T16:00:21.878" v="11491" actId="2696"/>
          <pc:sldLayoutMkLst>
            <pc:docMk/>
            <pc:sldMasterMk cId="4046617218" sldId="2147483816"/>
            <pc:sldLayoutMk cId="3980579744" sldId="2147483838"/>
          </pc:sldLayoutMkLst>
        </pc:sldLayoutChg>
        <pc:sldLayoutChg chg="del">
          <pc:chgData name="Winters, Amber" userId="389caf7d-7f00-408e-a4e9-0c8935e7778a" providerId="ADAL" clId="{D949DDB9-22A2-4E8A-8954-C9F07EF3CB33}" dt="2023-10-31T16:00:22.059" v="11492" actId="2696"/>
          <pc:sldLayoutMkLst>
            <pc:docMk/>
            <pc:sldMasterMk cId="4046617218" sldId="2147483816"/>
            <pc:sldLayoutMk cId="2596894124" sldId="2147483839"/>
          </pc:sldLayoutMkLst>
        </pc:sldLayoutChg>
        <pc:sldLayoutChg chg="del">
          <pc:chgData name="Winters, Amber" userId="389caf7d-7f00-408e-a4e9-0c8935e7778a" providerId="ADAL" clId="{D949DDB9-22A2-4E8A-8954-C9F07EF3CB33}" dt="2023-10-31T16:00:22.277" v="11493" actId="2696"/>
          <pc:sldLayoutMkLst>
            <pc:docMk/>
            <pc:sldMasterMk cId="4046617218" sldId="2147483816"/>
            <pc:sldLayoutMk cId="22734117" sldId="2147483840"/>
          </pc:sldLayoutMkLst>
        </pc:sldLayoutChg>
        <pc:sldLayoutChg chg="del">
          <pc:chgData name="Winters, Amber" userId="389caf7d-7f00-408e-a4e9-0c8935e7778a" providerId="ADAL" clId="{D949DDB9-22A2-4E8A-8954-C9F07EF3CB33}" dt="2023-10-31T16:00:22.475" v="11494" actId="2696"/>
          <pc:sldLayoutMkLst>
            <pc:docMk/>
            <pc:sldMasterMk cId="4046617218" sldId="2147483816"/>
            <pc:sldLayoutMk cId="977692376" sldId="2147483841"/>
          </pc:sldLayoutMkLst>
        </pc:sldLayoutChg>
        <pc:sldLayoutChg chg="del">
          <pc:chgData name="Winters, Amber" userId="389caf7d-7f00-408e-a4e9-0c8935e7778a" providerId="ADAL" clId="{D949DDB9-22A2-4E8A-8954-C9F07EF3CB33}" dt="2023-10-31T16:00:22.678" v="11495" actId="2696"/>
          <pc:sldLayoutMkLst>
            <pc:docMk/>
            <pc:sldMasterMk cId="4046617218" sldId="2147483816"/>
            <pc:sldLayoutMk cId="3555374124" sldId="2147483842"/>
          </pc:sldLayoutMkLst>
        </pc:sldLayoutChg>
        <pc:sldLayoutChg chg="del">
          <pc:chgData name="Winters, Amber" userId="389caf7d-7f00-408e-a4e9-0c8935e7778a" providerId="ADAL" clId="{D949DDB9-22A2-4E8A-8954-C9F07EF3CB33}" dt="2023-10-31T16:00:22.929" v="11496" actId="2696"/>
          <pc:sldLayoutMkLst>
            <pc:docMk/>
            <pc:sldMasterMk cId="4046617218" sldId="2147483816"/>
            <pc:sldLayoutMk cId="2516887790" sldId="2147483843"/>
          </pc:sldLayoutMkLst>
        </pc:sldLayoutChg>
        <pc:sldLayoutChg chg="del">
          <pc:chgData name="Winters, Amber" userId="389caf7d-7f00-408e-a4e9-0c8935e7778a" providerId="ADAL" clId="{D949DDB9-22A2-4E8A-8954-C9F07EF3CB33}" dt="2023-10-31T16:00:23.123" v="11497" actId="2696"/>
          <pc:sldLayoutMkLst>
            <pc:docMk/>
            <pc:sldMasterMk cId="4046617218" sldId="2147483816"/>
            <pc:sldLayoutMk cId="1509712494" sldId="2147483844"/>
          </pc:sldLayoutMkLst>
        </pc:sldLayoutChg>
        <pc:sldLayoutChg chg="del">
          <pc:chgData name="Winters, Amber" userId="389caf7d-7f00-408e-a4e9-0c8935e7778a" providerId="ADAL" clId="{D949DDB9-22A2-4E8A-8954-C9F07EF3CB33}" dt="2023-10-31T16:00:23.326" v="11498" actId="2696"/>
          <pc:sldLayoutMkLst>
            <pc:docMk/>
            <pc:sldMasterMk cId="4046617218" sldId="2147483816"/>
            <pc:sldLayoutMk cId="3475988237" sldId="2147483845"/>
          </pc:sldLayoutMkLst>
        </pc:sldLayoutChg>
        <pc:sldLayoutChg chg="del">
          <pc:chgData name="Winters, Amber" userId="389caf7d-7f00-408e-a4e9-0c8935e7778a" providerId="ADAL" clId="{D949DDB9-22A2-4E8A-8954-C9F07EF3CB33}" dt="2023-10-31T16:00:23.529" v="11499" actId="2696"/>
          <pc:sldLayoutMkLst>
            <pc:docMk/>
            <pc:sldMasterMk cId="4046617218" sldId="2147483816"/>
            <pc:sldLayoutMk cId="278669051" sldId="2147483846"/>
          </pc:sldLayoutMkLst>
        </pc:sldLayoutChg>
        <pc:sldLayoutChg chg="del">
          <pc:chgData name="Winters, Amber" userId="389caf7d-7f00-408e-a4e9-0c8935e7778a" providerId="ADAL" clId="{D949DDB9-22A2-4E8A-8954-C9F07EF3CB33}" dt="2023-10-31T16:00:24.838" v="11500" actId="2696"/>
          <pc:sldLayoutMkLst>
            <pc:docMk/>
            <pc:sldMasterMk cId="4046617218" sldId="2147483816"/>
            <pc:sldLayoutMk cId="948107924" sldId="2147483848"/>
          </pc:sldLayoutMkLst>
        </pc:sldLayoutChg>
        <pc:sldLayoutChg chg="del">
          <pc:chgData name="Winters, Amber" userId="389caf7d-7f00-408e-a4e9-0c8935e7778a" providerId="ADAL" clId="{D949DDB9-22A2-4E8A-8954-C9F07EF3CB33}" dt="2023-10-31T16:00:25.024" v="11501" actId="2696"/>
          <pc:sldLayoutMkLst>
            <pc:docMk/>
            <pc:sldMasterMk cId="4046617218" sldId="2147483816"/>
            <pc:sldLayoutMk cId="172474267" sldId="2147483849"/>
          </pc:sldLayoutMkLst>
        </pc:sldLayoutChg>
        <pc:sldLayoutChg chg="del">
          <pc:chgData name="Winters, Amber" userId="389caf7d-7f00-408e-a4e9-0c8935e7778a" providerId="ADAL" clId="{D949DDB9-22A2-4E8A-8954-C9F07EF3CB33}" dt="2023-10-31T16:00:25.229" v="11502" actId="2696"/>
          <pc:sldLayoutMkLst>
            <pc:docMk/>
            <pc:sldMasterMk cId="4046617218" sldId="2147483816"/>
            <pc:sldLayoutMk cId="3485546004" sldId="2147483850"/>
          </pc:sldLayoutMkLst>
        </pc:sldLayoutChg>
        <pc:sldLayoutChg chg="del">
          <pc:chgData name="Winters, Amber" userId="389caf7d-7f00-408e-a4e9-0c8935e7778a" providerId="ADAL" clId="{D949DDB9-22A2-4E8A-8954-C9F07EF3CB33}" dt="2023-10-31T16:00:25.425" v="11503" actId="2696"/>
          <pc:sldLayoutMkLst>
            <pc:docMk/>
            <pc:sldMasterMk cId="4046617218" sldId="2147483816"/>
            <pc:sldLayoutMk cId="4037652890" sldId="2147483851"/>
          </pc:sldLayoutMkLst>
        </pc:sldLayoutChg>
        <pc:sldLayoutChg chg="del">
          <pc:chgData name="Winters, Amber" userId="389caf7d-7f00-408e-a4e9-0c8935e7778a" providerId="ADAL" clId="{D949DDB9-22A2-4E8A-8954-C9F07EF3CB33}" dt="2023-10-31T16:00:25.638" v="11504" actId="2696"/>
          <pc:sldLayoutMkLst>
            <pc:docMk/>
            <pc:sldMasterMk cId="4046617218" sldId="2147483816"/>
            <pc:sldLayoutMk cId="3180342352" sldId="2147483852"/>
          </pc:sldLayoutMkLst>
        </pc:sldLayoutChg>
        <pc:sldLayoutChg chg="del">
          <pc:chgData name="Winters, Amber" userId="389caf7d-7f00-408e-a4e9-0c8935e7778a" providerId="ADAL" clId="{D949DDB9-22A2-4E8A-8954-C9F07EF3CB33}" dt="2023-10-31T16:00:25.852" v="11505" actId="2696"/>
          <pc:sldLayoutMkLst>
            <pc:docMk/>
            <pc:sldMasterMk cId="4046617218" sldId="2147483816"/>
            <pc:sldLayoutMk cId="1111015711" sldId="2147483853"/>
          </pc:sldLayoutMkLst>
        </pc:sldLayoutChg>
        <pc:sldLayoutChg chg="del">
          <pc:chgData name="Winters, Amber" userId="389caf7d-7f00-408e-a4e9-0c8935e7778a" providerId="ADAL" clId="{D949DDB9-22A2-4E8A-8954-C9F07EF3CB33}" dt="2023-10-31T16:00:26.065" v="11506" actId="2696"/>
          <pc:sldLayoutMkLst>
            <pc:docMk/>
            <pc:sldMasterMk cId="4046617218" sldId="2147483816"/>
            <pc:sldLayoutMk cId="2432269987" sldId="2147483854"/>
          </pc:sldLayoutMkLst>
        </pc:sldLayoutChg>
        <pc:sldLayoutChg chg="del">
          <pc:chgData name="Winters, Amber" userId="389caf7d-7f00-408e-a4e9-0c8935e7778a" providerId="ADAL" clId="{D949DDB9-22A2-4E8A-8954-C9F07EF3CB33}" dt="2023-10-31T16:00:26.278" v="11507" actId="2696"/>
          <pc:sldLayoutMkLst>
            <pc:docMk/>
            <pc:sldMasterMk cId="4046617218" sldId="2147483816"/>
            <pc:sldLayoutMk cId="2623066235" sldId="2147483855"/>
          </pc:sldLayoutMkLst>
        </pc:sldLayoutChg>
        <pc:sldLayoutChg chg="del">
          <pc:chgData name="Winters, Amber" userId="389caf7d-7f00-408e-a4e9-0c8935e7778a" providerId="ADAL" clId="{D949DDB9-22A2-4E8A-8954-C9F07EF3CB33}" dt="2023-10-31T16:00:26.486" v="11508" actId="2696"/>
          <pc:sldLayoutMkLst>
            <pc:docMk/>
            <pc:sldMasterMk cId="4046617218" sldId="2147483816"/>
            <pc:sldLayoutMk cId="3310347185" sldId="2147483856"/>
          </pc:sldLayoutMkLst>
        </pc:sldLayoutChg>
        <pc:sldLayoutChg chg="del">
          <pc:chgData name="Winters, Amber" userId="389caf7d-7f00-408e-a4e9-0c8935e7778a" providerId="ADAL" clId="{D949DDB9-22A2-4E8A-8954-C9F07EF3CB33}" dt="2023-10-31T16:00:27.071" v="11509" actId="2696"/>
          <pc:sldLayoutMkLst>
            <pc:docMk/>
            <pc:sldMasterMk cId="4046617218" sldId="2147483816"/>
            <pc:sldLayoutMk cId="1577031280" sldId="2147483857"/>
          </pc:sldLayoutMkLst>
        </pc:sldLayoutChg>
        <pc:sldLayoutChg chg="del">
          <pc:chgData name="Winters, Amber" userId="389caf7d-7f00-408e-a4e9-0c8935e7778a" providerId="ADAL" clId="{D949DDB9-22A2-4E8A-8954-C9F07EF3CB33}" dt="2023-10-31T16:00:31.485" v="11513" actId="2696"/>
          <pc:sldLayoutMkLst>
            <pc:docMk/>
            <pc:sldMasterMk cId="4046617218" sldId="2147483816"/>
            <pc:sldLayoutMk cId="1098518031" sldId="2147483858"/>
          </pc:sldLayoutMkLst>
        </pc:sldLayoutChg>
      </pc:sldMasterChg>
      <pc:sldMasterChg chg="del delSldLayout">
        <pc:chgData name="Winters, Amber" userId="389caf7d-7f00-408e-a4e9-0c8935e7778a" providerId="ADAL" clId="{D949DDB9-22A2-4E8A-8954-C9F07EF3CB33}" dt="2023-10-25T18:57:49.430" v="377" actId="47"/>
        <pc:sldMasterMkLst>
          <pc:docMk/>
          <pc:sldMasterMk cId="494857893" sldId="2147483858"/>
        </pc:sldMasterMkLst>
        <pc:sldLayoutChg chg="del">
          <pc:chgData name="Winters, Amber" userId="389caf7d-7f00-408e-a4e9-0c8935e7778a" providerId="ADAL" clId="{D949DDB9-22A2-4E8A-8954-C9F07EF3CB33}" dt="2023-10-25T18:57:49.430" v="377" actId="47"/>
          <pc:sldLayoutMkLst>
            <pc:docMk/>
            <pc:sldMasterMk cId="494857893" sldId="2147483858"/>
            <pc:sldLayoutMk cId="2407262612" sldId="214748385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218650498" sldId="214748386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217410615" sldId="214748386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35509189" sldId="214748386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073343068" sldId="214748386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69734485" sldId="214748386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38319447" sldId="214748386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09637910" sldId="214748386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593166471" sldId="214748386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470615716" sldId="214748386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24951675" sldId="214748386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2480809" sldId="214748387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277966309" sldId="214748387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4117557" sldId="214748387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41190872" sldId="214748387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248944543" sldId="214748387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147044579" sldId="214748387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63104518" sldId="214748387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024327314" sldId="214748387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959263518" sldId="214748387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66031729" sldId="214748387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760675492" sldId="214748388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11661363" sldId="214748388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05663095" sldId="214748388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905751229" sldId="214748388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32597268" sldId="214748388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5854045" sldId="214748388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306329286" sldId="214748388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136129785" sldId="214748388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68784230" sldId="214748388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443159381" sldId="214748388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53370488" sldId="214748389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015367457" sldId="214748389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45213497" sldId="214748389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91883863" sldId="214748389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26455119" sldId="214748389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87332174" sldId="214748389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83663289" sldId="214748389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03667570" sldId="214748389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524870089" sldId="214748389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380711786" sldId="214748389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13597318" sldId="214748390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44204339" sldId="214748390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247184620" sldId="214748390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138188118" sldId="214748390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899330783" sldId="214748390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65622984" sldId="214748390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83369629" sldId="214748390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496611587" sldId="214748390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17842068" sldId="214748390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37915133" sldId="214748390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410504455" sldId="214748391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403102605" sldId="214748391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53880515" sldId="214748391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546514499" sldId="214748391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135882708" sldId="214748391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746587097" sldId="214748391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008906408" sldId="214748391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321492659" sldId="214748391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426418867" sldId="214748391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41789258" sldId="214748391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789577925" sldId="214748392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282657027" sldId="214748392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205037580" sldId="214748392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44720155" sldId="214748392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966051867" sldId="214748392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54388133" sldId="214748392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278423900" sldId="214748392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644227959" sldId="214748392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80888287" sldId="214748392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523809622" sldId="214748392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995162955" sldId="214748393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306001022" sldId="214748393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66218039" sldId="214748393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62066447" sldId="214748393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744111765" sldId="214748393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044360574" sldId="214748393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6433802" sldId="214748393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02354372" sldId="214748393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38069611" sldId="214748393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29461451" sldId="214748393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921469961" sldId="214748394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358605625" sldId="214748394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135040069" sldId="214748394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646494097" sldId="214748394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81902001" sldId="214748394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13223977" sldId="214748394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34973842" sldId="214748394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53448077" sldId="214748394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128018100" sldId="214748394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636882707" sldId="214748394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65828054" sldId="214748395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108170030" sldId="214748395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194166591" sldId="214748395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823093921" sldId="214748395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777681051" sldId="214748395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264252581" sldId="214748395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674776008" sldId="214748395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944689992" sldId="214748395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605382595" sldId="214748395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26728796" sldId="214748395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896791398" sldId="214748396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888804516" sldId="214748396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14482120" sldId="214748396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19826527" sldId="214748396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151607416" sldId="214748396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326471063" sldId="214748396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96618447" sldId="214748396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416341106" sldId="214748396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518591537" sldId="214748396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226582309" sldId="214748396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357977998" sldId="214748397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75788968" sldId="2147483971"/>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164434440" sldId="2147483972"/>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854529601" sldId="2147483973"/>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3522497287" sldId="2147483974"/>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725001993" sldId="2147483975"/>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2328039184" sldId="2147483976"/>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551668316" sldId="2147483977"/>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570974688" sldId="2147483978"/>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56718156" sldId="2147483979"/>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1452839000" sldId="2147483980"/>
          </pc:sldLayoutMkLst>
        </pc:sldLayoutChg>
        <pc:sldLayoutChg chg="del">
          <pc:chgData name="Winters, Amber" userId="389caf7d-7f00-408e-a4e9-0c8935e7778a" providerId="ADAL" clId="{D949DDB9-22A2-4E8A-8954-C9F07EF3CB33}" dt="2023-10-25T18:57:49.430" v="377" actId="47"/>
          <pc:sldLayoutMkLst>
            <pc:docMk/>
            <pc:sldMasterMk cId="494857893" sldId="2147483858"/>
            <pc:sldLayoutMk cId="401760774" sldId="214748398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10/31/2023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10/31/2023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 for Gale In Context: Literature, which provides </a:t>
            </a:r>
            <a:r>
              <a:rPr lang="en-US" sz="1200" b="0" i="1" kern="1200" dirty="0">
                <a:solidFill>
                  <a:schemeClr val="tx1"/>
                </a:solidFill>
                <a:effectLst/>
                <a:latin typeface="+mn-lt"/>
                <a:ea typeface="+mn-ea"/>
                <a:cs typeface="+mn-cs"/>
              </a:rPr>
              <a:t>information on commonly studied literature topics from a variety of sources, including select full text works of literature.</a:t>
            </a:r>
            <a:endParaRPr lang="en-US" i="1" dirty="0"/>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Gale In Context: Literature.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3235447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Literature </a:t>
            </a:r>
            <a:r>
              <a:rPr lang="en-US" dirty="0"/>
              <a:t>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009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Literature </a:t>
            </a:r>
            <a:r>
              <a:rPr lang="en-US" dirty="0"/>
              <a:t>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852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Literature </a:t>
            </a:r>
            <a:r>
              <a:rPr lang="en-US" dirty="0"/>
              <a:t>listed.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248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364194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Literature </a:t>
            </a:r>
            <a:r>
              <a:rPr lang="en-US" i="0" dirty="0"/>
              <a:t>by browsing or searching for topics of interest including works, authors, themes and genres,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In Context: Literature </a:t>
            </a:r>
            <a:r>
              <a:rPr lang="en-US" i="0" dirty="0"/>
              <a:t>is designed to make it easy for you and your students to browse for topics of interest. Click the Browse Topics option in the upper right corner of the homepage and on many other pages throughout </a:t>
            </a:r>
            <a:r>
              <a:rPr lang="en-US" i="1" dirty="0"/>
              <a:t>Gale In Context: Literature </a:t>
            </a:r>
            <a:r>
              <a:rPr lang="en-US" i="0" dirty="0"/>
              <a:t>to access a list of all topics for which there are curated pages, including works, authors, genres, themes, and other ELA topics. </a:t>
            </a:r>
          </a:p>
          <a:p>
            <a:endParaRPr lang="en-US" i="0" dirty="0"/>
          </a:p>
          <a:p>
            <a:r>
              <a:rPr lang="en-US" i="0" dirty="0"/>
              <a:t>When you click the title of one of the topics, you’ll be taken to a second level of organization in which you can select either a work of interest or an ELA topic of interest. These topics provide curated Topic Pages in which the content is organized for simple discovery.</a:t>
            </a:r>
          </a:p>
          <a:p>
            <a:endParaRPr lang="en-US" i="0" dirty="0"/>
          </a:p>
          <a:p>
            <a:r>
              <a:rPr lang="en-US" i="0" dirty="0"/>
              <a:t>Note that if you do not see a topic page related to something of interest, that just means that you can run a basic or advanced search within </a:t>
            </a:r>
            <a:r>
              <a:rPr lang="en-US" i="1" dirty="0"/>
              <a:t>Gale In Context: Literature </a:t>
            </a:r>
            <a:r>
              <a:rPr lang="en-US" i="0" dirty="0"/>
              <a:t>to view any available results (it doesn’t mean content on that topic is unavailable).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54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perform a basic search, just enter key terms related to topics of interest in the search box on the homepage or at the top of every page throughout </a:t>
            </a:r>
            <a:r>
              <a:rPr lang="en-US" i="1" dirty="0"/>
              <a:t>Gale In Context: Literature.</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05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a:t>
            </a:r>
            <a:r>
              <a:rPr lang="en-US" i="0" dirty="0"/>
              <a:t>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826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run a search or click a content type header on a topic page, you’ll find options to further pinpoint results of interest. At the top of the page, you can click to view results of specific types (reference, plot summaries, literature criticisms, primary sources, etc.) depending on what’s available for your search.</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92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t>
            </a:r>
            <a:r>
              <a:rPr lang="en-US" b="1" dirty="0"/>
              <a:t>Filter Your Results </a:t>
            </a:r>
            <a:r>
              <a:rPr lang="en-US" dirty="0"/>
              <a:t>portion on the right-hand side of the results, you’ll find options to limit your search results further based on publication date, subjects, content level, etc. Simply click one of the filtering options, check the box next to specific filters of interest, and then click to </a:t>
            </a:r>
            <a:r>
              <a:rPr lang="en-US" b="1" dirty="0"/>
              <a:t>Apply</a:t>
            </a:r>
            <a:r>
              <a:rPr lang="en-US" dirty="0"/>
              <a:t> the filter.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49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Gale In Context: Literature </a:t>
            </a:r>
            <a:r>
              <a:rPr lang="en-US" i="0" dirty="0"/>
              <a:t>p</a:t>
            </a:r>
            <a:r>
              <a:rPr lang="en-US" dirty="0">
                <a:highlight>
                  <a:srgbClr val="FFFF00"/>
                </a:highlight>
              </a:rPr>
              <a:t>rovides </a:t>
            </a:r>
            <a:r>
              <a:rPr lang="en-US" dirty="0"/>
              <a:t>content </a:t>
            </a:r>
            <a:r>
              <a:rPr lang="en-US" dirty="0">
                <a:highlight>
                  <a:srgbClr val="FFFF00"/>
                </a:highlight>
              </a:rPr>
              <a:t>aligned with national and state curriculum standards</a:t>
            </a:r>
            <a:r>
              <a:rPr lang="en-US" dirty="0"/>
              <a:t> focused on key literary topics, themes, and works.</a:t>
            </a:r>
          </a:p>
          <a:p>
            <a:pPr>
              <a:buFontTx/>
              <a:buNone/>
            </a:pPr>
            <a:endParaRPr lang="en-US" dirty="0"/>
          </a:p>
          <a:p>
            <a:pPr>
              <a:buFontTx/>
              <a:buNone/>
            </a:pPr>
            <a:r>
              <a:rPr lang="en-US" dirty="0"/>
              <a:t>Students will have access to work overviews, literature criticisms, multimedia content, author biographies,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228964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94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searched, studied, and utilized works within </a:t>
            </a:r>
            <a:r>
              <a:rPr lang="en-US" i="1" dirty="0"/>
              <a:t>Gale In Context: Literature </a:t>
            </a:r>
            <a:r>
              <a:rPr lang="en-US" dirty="0"/>
              <a:t>have been developed into Topic Pages. Each of these pages organize basic information about the work and its author, provide context and critical thinking questions, and organize the related content into buckets like Plot Summaries, Images, Primary Sources, and more. Note: If a student is looking for a work without a Topic Page, they will be able to find content by running either a Basic or Advanced Search.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484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searched, studied, and utilized authors within </a:t>
            </a:r>
            <a:r>
              <a:rPr lang="en-US" i="1" dirty="0"/>
              <a:t>Gale In Context: Literature </a:t>
            </a:r>
            <a:r>
              <a:rPr lang="en-US" dirty="0"/>
              <a:t>have been developed into Topic Pages as well. These have the same general formatting as Work Topic Pages, but highlight key information about the author, as opposed to their works.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682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staff is familiar with other </a:t>
            </a:r>
            <a:r>
              <a:rPr lang="en-US" i="1" dirty="0"/>
              <a:t>Gale In Context </a:t>
            </a:r>
            <a:r>
              <a:rPr lang="en-US" dirty="0"/>
              <a:t>resources, they will notice this layout is identical to those found in the other resources. Students will find a full paragraph overview and then be prompted to select an article to learn more. The content is still organized into different buckets to help students quickly see what’s available, and related topics are listed at the bottom of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105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23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text entries support both a basic and more advanced understanding of works, genres, themes, and ELA topics. Many provide additional context to help student better understand the setting in which works were written. These materials can support lesson or unit introductions, reading supplementation, or end of unit reviews.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Full-text entries are available for select titles within Gale In Context: Literature. Access to a full-text work is found on that work’s topic page. A Read Book button will appear under the cover image within the topic page banner. Full texts open in a new window and allow students to click through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Character maps and plot diagrams are found within their own content bucket called Infographics. Students can interact with the charts and diagrams to better understand the text from start to finish. Students may benefit from keeping a character map open as they read to remind them who is who.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178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primary sources include introductions to the text to orient students to what they are about to 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085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Supporting content within </a:t>
            </a:r>
            <a:r>
              <a:rPr lang="en-US" i="1" dirty="0"/>
              <a:t>Gale In Context: Literature </a:t>
            </a:r>
            <a:r>
              <a:rPr lang="en-US" dirty="0"/>
              <a:t>is diverse and extensive. Students will find a variety of content types to support every aspect of their learning.</a:t>
            </a:r>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the library access URL on this slide before presenting.</a:t>
            </a:r>
          </a:p>
          <a:p>
            <a:endParaRPr lang="en-US" i="0" dirty="0"/>
          </a:p>
          <a:p>
            <a:r>
              <a:rPr lang="en-US" i="0" dirty="0"/>
              <a:t>All of the content in </a:t>
            </a:r>
            <a:r>
              <a:rPr lang="en-US" i="1" dirty="0"/>
              <a:t>Gale In Context: Literature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a:t>
            </a:r>
            <a:r>
              <a:rPr lang="en-US" i="1"/>
              <a:t>: Literature </a:t>
            </a:r>
            <a:r>
              <a:rPr lang="en-US" i="0"/>
              <a:t>is </a:t>
            </a:r>
            <a:r>
              <a:rPr lang="en-US" i="0" dirty="0"/>
              <a:t>an ad-free environment that provides full-text access without paywalls.</a:t>
            </a:r>
            <a:endParaRPr lang="en-US" i="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Gale In Context: Literature </a:t>
            </a:r>
            <a:r>
              <a:rPr lang="en-US" dirty="0"/>
              <a:t>contains leveled content, so if you support developing readers, or advanced students, you can find content targeted to their needs! These content levels can be viewed on search and browse results pages. As Gale In Context: Literature is a secondary-focused resource, the majority of the content will be in the levels 3-5.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650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content within </a:t>
            </a:r>
            <a:r>
              <a:rPr lang="en-US" i="1" dirty="0"/>
              <a:t>Gale In Context: Literature </a:t>
            </a:r>
            <a:r>
              <a:rPr lang="en-US" i="0" dirty="0"/>
              <a:t>can not only be accessed anywhere 24/7 on any device with an internet connection with no limits to the number of students who can view the same article at the same time, but also provides helpful tools to transform the premium content found within into resources to support learning and the development of research skills.</a:t>
            </a:r>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4248728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item within the resource provides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585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Push content to students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553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Share to Classroom button in the upper right portion of the screen. If you’re not already signed in to your Google Classroom account, you will be asked to do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024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584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translate the platform (which include all navigation, buttons, and the search bar), or can translate the text of the entry only.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01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or decrease the font size as needed.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224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font, text and background color, and line, letter, and word spacing to enhance readability.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9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Literature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article with settings to highlight words and sentences being read, change the speed, and enhance the visibility.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03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884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students have a topic in mind and begin searching the resource, topic finder provides a visual tool for them to better understand the divisions and connections within their larger topics in order to begin defining a more narrow, unique research direction.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2971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can be accessed after running a search within the </a:t>
            </a:r>
            <a:r>
              <a:rPr lang="en-US" i="1" dirty="0"/>
              <a:t>Gale In Context: Literature</a:t>
            </a: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206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right-hand side of the page, under the filters, click Start the Topic Finder.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807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or your students can then interact with either a tile (shown in this screenshot) or wheel visualization that maps out and breaks down major themes within the larger topic. Click to interact with the tiles or wheels.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404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seamless Cite tool is built into every item within the </a:t>
            </a:r>
            <a:r>
              <a:rPr lang="en-US" i="1" dirty="0"/>
              <a:t>Gale In Context: Literature </a:t>
            </a:r>
            <a:r>
              <a:rPr lang="en-US" dirty="0"/>
              <a:t>to ensure that students have support in using and citing resources responsibly.</a:t>
            </a:r>
          </a:p>
          <a:p>
            <a:endParaRPr lang="en-US" dirty="0"/>
          </a:p>
          <a:p>
            <a:r>
              <a:rPr lang="en-US" dirty="0"/>
              <a:t>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a:t>
            </a:r>
            <a:r>
              <a:rPr lang="en-US" dirty="0" err="1"/>
              <a:t>EasyBib</a:t>
            </a:r>
            <a:r>
              <a:rPr lang="en-US" dirty="0"/>
              <a:t> and </a:t>
            </a:r>
            <a:r>
              <a:rPr lang="en-US" dirty="0" err="1"/>
              <a:t>NoodleTools</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402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F3A9CC68-86F6-4C41-BB68-563FFE5D02C1}" type="slidenum">
              <a:rPr lang="en-US" smtClean="0"/>
              <a:t>48</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3302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this concluding slide with your contact and site/access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06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Literature </a:t>
            </a:r>
            <a:r>
              <a:rPr lang="en-US" dirty="0"/>
              <a:t>option will launch them straight into the resource, while keeping them in the Schoology interface.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33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Literature </a:t>
            </a:r>
            <a:r>
              <a:rPr lang="en-US" dirty="0"/>
              <a:t>listed.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32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Literature </a:t>
            </a:r>
            <a:r>
              <a:rPr lang="en-US" dirty="0"/>
              <a:t>interface while continuing to keep the user within Schoology.</a:t>
            </a:r>
          </a:p>
          <a:p>
            <a:endParaRPr lang="en-US" dirty="0"/>
          </a:p>
          <a:p>
            <a:r>
              <a:rPr lang="en-US" dirty="0"/>
              <a:t>While in </a:t>
            </a:r>
            <a:r>
              <a:rPr lang="en-US" i="1" dirty="0"/>
              <a:t>Gale In Context: Literature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Literature </a:t>
            </a:r>
            <a:r>
              <a:rPr lang="en-US" dirty="0"/>
              <a:t>platform is available.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720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19041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Section_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0"/>
            <a:ext cx="12192000" cy="5916706"/>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3" name="Slide Number Placeholder 1">
            <a:extLst>
              <a:ext uri="{FF2B5EF4-FFF2-40B4-BE49-F238E27FC236}">
                <a16:creationId xmlns:a16="http://schemas.microsoft.com/office/drawing/2014/main" id="{BF47130C-0028-AA4D-BF99-E5518497443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100046061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py">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80" y="1514474"/>
            <a:ext cx="10818250" cy="396771"/>
          </a:xfrm>
          <a:prstGeom prst="rect">
            <a:avLst/>
          </a:prstGeom>
        </p:spPr>
        <p:txBody>
          <a:bodyPr/>
          <a:lstStyle>
            <a:lvl1pPr marL="0" indent="0">
              <a:buFontTx/>
              <a:buNone/>
              <a:defRPr sz="2200" b="1" i="0" cap="all" baseline="0">
                <a:solidFill>
                  <a:srgbClr val="DC4405"/>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a:t>SUBHEAD</a:t>
            </a:r>
          </a:p>
        </p:txBody>
      </p:sp>
      <p:sp>
        <p:nvSpPr>
          <p:cNvPr id="11" name="Text Placeholder 6"/>
          <p:cNvSpPr>
            <a:spLocks noGrp="1"/>
          </p:cNvSpPr>
          <p:nvPr>
            <p:ph idx="1" hasCustomPrompt="1"/>
          </p:nvPr>
        </p:nvSpPr>
        <p:spPr>
          <a:xfrm>
            <a:off x="649979" y="2083633"/>
            <a:ext cx="10818250" cy="3836993"/>
          </a:xfrm>
          <a:prstGeom prst="rect">
            <a:avLst/>
          </a:prstGeom>
        </p:spPr>
        <p:txBody>
          <a:bodyPr vert="horz" lIns="91440" tIns="45720" rIns="91440" bIns="45720" rtlCol="0">
            <a:normAutofit/>
          </a:bodyPr>
          <a:lstStyle>
            <a:lvl1pPr>
              <a:defRPr>
                <a:solidFill>
                  <a:srgbClr val="18324D"/>
                </a:solidFill>
                <a:latin typeface="+mj-lt"/>
              </a:defRPr>
            </a:lvl1pPr>
            <a:lvl2pPr>
              <a:defRPr>
                <a:solidFill>
                  <a:srgbClr val="18324D"/>
                </a:solidFill>
                <a:latin typeface="+mj-lt"/>
              </a:defRPr>
            </a:lvl2pPr>
            <a:lvl3pPr>
              <a:defRPr>
                <a:solidFill>
                  <a:srgbClr val="18324D"/>
                </a:solidFill>
                <a:latin typeface="+mj-lt"/>
              </a:defRPr>
            </a:lvl3pPr>
            <a:lvl4pPr>
              <a:defRPr>
                <a:solidFill>
                  <a:srgbClr val="18324D"/>
                </a:solidFill>
                <a:latin typeface="+mj-lt"/>
              </a:defRPr>
            </a:lvl4pPr>
            <a:lvl5pPr>
              <a:defRPr>
                <a:solidFill>
                  <a:srgbClr val="18324D"/>
                </a:solidFill>
                <a:latin typeface="+mj-lt"/>
              </a:defRPr>
            </a:lvl5pPr>
            <a:lvl6pPr>
              <a:defRPr>
                <a:solidFill>
                  <a:srgbClr val="18324D"/>
                </a:solidFill>
                <a:latin typeface="+mj-lt"/>
              </a:defRPr>
            </a:lvl6p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a:xfrm>
            <a:off x="603504" y="292608"/>
            <a:ext cx="10864724" cy="694944"/>
          </a:xfrm>
        </p:spPr>
        <p:txBody>
          <a:bodyPr/>
          <a:lstStyle>
            <a:lvl1pPr>
              <a:defRPr>
                <a:solidFill>
                  <a:srgbClr val="18324D"/>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D3DABE4C-A22C-FFDC-73E2-14DE3407EF12}"/>
              </a:ext>
            </a:extLst>
          </p:cNvPr>
          <p:cNvSpPr>
            <a:spLocks noGrp="1"/>
          </p:cNvSpPr>
          <p:nvPr>
            <p:ph type="sldNum" sz="quarter" idx="21"/>
          </p:nvPr>
        </p:nvSpPr>
        <p:spPr>
          <a:xfrm>
            <a:off x="5912370" y="6251030"/>
            <a:ext cx="367259" cy="365125"/>
          </a:xfrm>
        </p:spPr>
        <p:txBody>
          <a:bodyPr/>
          <a:lstStyle>
            <a:lvl1pPr>
              <a:defRPr>
                <a:solidFill>
                  <a:schemeClr val="tx1">
                    <a:lumMod val="75000"/>
                    <a:lumOff val="25000"/>
                  </a:schemeClr>
                </a:solidFill>
              </a:defRPr>
            </a:lvl1pPr>
          </a:lstStyle>
          <a:p>
            <a:fld id="{282A3021-2E9D-4A45-A228-088E67FB350E}" type="slidenum">
              <a:rPr lang="en-US" smtClean="0"/>
              <a:pPr/>
              <a:t>‹#›</a:t>
            </a:fld>
            <a:endParaRPr lang="en-US"/>
          </a:p>
        </p:txBody>
      </p:sp>
    </p:spTree>
    <p:extLst>
      <p:ext uri="{BB962C8B-B14F-4D97-AF65-F5344CB8AC3E}">
        <p14:creationId xmlns:p14="http://schemas.microsoft.com/office/powerpoint/2010/main" val="13481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65746106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8920742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a:t>Click to edit Master text styles </a:t>
            </a:r>
            <a:r>
              <a:rPr lang="mr-IN"/>
              <a:t>–</a:t>
            </a:r>
            <a:r>
              <a:rPr lang="en-US"/>
              <a:t> Open Sans 18pt</a:t>
            </a:r>
          </a:p>
          <a:p>
            <a:pPr lvl="1"/>
            <a:r>
              <a:rPr lang="en-US"/>
              <a:t>Second level </a:t>
            </a:r>
            <a:r>
              <a:rPr lang="mr-IN"/>
              <a:t>–</a:t>
            </a:r>
            <a:r>
              <a:rPr lang="en-US"/>
              <a:t> Open Sans 16pt</a:t>
            </a:r>
          </a:p>
          <a:p>
            <a:pPr lvl="2"/>
            <a:r>
              <a:rPr lang="en-US"/>
              <a:t>Third Level </a:t>
            </a:r>
            <a:r>
              <a:rPr lang="mr-IN"/>
              <a:t>–</a:t>
            </a:r>
            <a:r>
              <a:rPr lang="en-US"/>
              <a:t> Open Sans 16pt</a:t>
            </a:r>
          </a:p>
          <a:p>
            <a:pPr lvl="3"/>
            <a:r>
              <a:rPr lang="en-US"/>
              <a:t>Fourth Level </a:t>
            </a:r>
            <a:r>
              <a:rPr lang="mr-IN"/>
              <a:t>–</a:t>
            </a:r>
            <a:r>
              <a:rPr lang="en-US"/>
              <a:t> Open Sans 16pt</a:t>
            </a:r>
          </a:p>
          <a:p>
            <a:pPr lvl="4"/>
            <a:r>
              <a:rPr lang="en-US"/>
              <a:t>Fifth Level </a:t>
            </a:r>
            <a:r>
              <a:rPr lang="mr-IN"/>
              <a:t>–</a:t>
            </a:r>
            <a:r>
              <a:rPr lang="en-US"/>
              <a:t> Open Sans 16pt</a:t>
            </a:r>
          </a:p>
          <a:p>
            <a:pPr lvl="5"/>
            <a:r>
              <a:rPr lang="en-US" sz="1600"/>
              <a:t>Sixth Level </a:t>
            </a:r>
            <a:r>
              <a:rPr lang="mr-IN" sz="1600"/>
              <a:t>–</a:t>
            </a:r>
            <a:r>
              <a:rPr lang="en-US" sz="1600"/>
              <a:t> </a:t>
            </a:r>
            <a:r>
              <a:rPr lang="en-US"/>
              <a:t>Open Sans</a:t>
            </a:r>
            <a:r>
              <a:rPr lang="en-US" sz="160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46617218"/>
      </p:ext>
    </p:extLst>
  </p:cSld>
  <p:clrMap bg1="lt1" tx1="dk1" bg2="lt2" tx2="dk2" accent1="accent1" accent2="accent2" accent3="accent3" accent4="accent4" accent5="accent5" accent6="accent6" hlink="hlink" folHlink="folHlink"/>
  <p:sldLayoutIdLst>
    <p:sldLayoutId id="2147483830" r:id="rId1"/>
    <p:sldLayoutId id="2147483847" r:id="rId2"/>
    <p:sldLayoutId id="2147483859" r:id="rId3"/>
    <p:sldLayoutId id="2147483860" r:id="rId4"/>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7.t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tif"/></Relationships>
</file>

<file path=ppt/slides/_rels/slide12.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t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9.tif"/><Relationship Id="rId4" Type="http://schemas.openxmlformats.org/officeDocument/2006/relationships/image" Target="../media/image48.tif"/></Relationships>
</file>

<file path=ppt/slides/_rels/slide17.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tif"/><Relationship Id="rId4" Type="http://schemas.openxmlformats.org/officeDocument/2006/relationships/image" Target="../media/image51.tif"/></Relationships>
</file>

<file path=ppt/slides/_rels/slide19.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tif"/></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5.tif"/></Relationships>
</file>

<file path=ppt/slides/_rels/slide21.xml.rels><?xml version="1.0" encoding="UTF-8" standalone="yes"?>
<Relationships xmlns="http://schemas.openxmlformats.org/package/2006/relationships"><Relationship Id="rId3" Type="http://schemas.openxmlformats.org/officeDocument/2006/relationships/image" Target="../media/image53.t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6.tif"/></Relationships>
</file>

<file path=ppt/slides/_rels/slide22.xml.rels><?xml version="1.0" encoding="UTF-8" standalone="yes"?>
<Relationships xmlns="http://schemas.openxmlformats.org/package/2006/relationships"><Relationship Id="rId3" Type="http://schemas.openxmlformats.org/officeDocument/2006/relationships/image" Target="../media/image57.ti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tif"/></Relationships>
</file>

<file path=ppt/slides/_rels/slide23.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0.tif"/></Relationships>
</file>

<file path=ppt/slides/_rels/slide24.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3.tif"/><Relationship Id="rId4" Type="http://schemas.openxmlformats.org/officeDocument/2006/relationships/image" Target="../media/image62.tif"/></Relationships>
</file>

<file path=ppt/slides/_rels/slide2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4.tif"/><Relationship Id="rId4" Type="http://schemas.openxmlformats.org/officeDocument/2006/relationships/image" Target="../media/image65.sv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t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8.tif"/><Relationship Id="rId5" Type="http://schemas.openxmlformats.org/officeDocument/2006/relationships/image" Target="../media/image77.tif"/><Relationship Id="rId4"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81.tif"/><Relationship Id="rId5" Type="http://schemas.openxmlformats.org/officeDocument/2006/relationships/image" Target="../media/image80.tif"/><Relationship Id="rId4" Type="http://schemas.openxmlformats.org/officeDocument/2006/relationships/image" Target="../media/image76.sv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3.tif"/><Relationship Id="rId5" Type="http://schemas.openxmlformats.org/officeDocument/2006/relationships/image" Target="../media/image82.tif"/><Relationship Id="rId4" Type="http://schemas.openxmlformats.org/officeDocument/2006/relationships/image" Target="../media/image76.svg"/></Relationships>
</file>

<file path=ppt/slides/_rels/slide3.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tif"/></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7.svg"/><Relationship Id="rId11" Type="http://schemas.openxmlformats.org/officeDocument/2006/relationships/image" Target="../media/image92.tif"/><Relationship Id="rId5" Type="http://schemas.openxmlformats.org/officeDocument/2006/relationships/image" Target="../media/image86.png"/><Relationship Id="rId10" Type="http://schemas.openxmlformats.org/officeDocument/2006/relationships/image" Target="../media/image91.tif"/><Relationship Id="rId4" Type="http://schemas.openxmlformats.org/officeDocument/2006/relationships/image" Target="../media/image85.svg"/><Relationship Id="rId9" Type="http://schemas.openxmlformats.org/officeDocument/2006/relationships/image" Target="../media/image90.tif"/></Relationships>
</file>

<file path=ppt/slides/_rels/slide31.xml.rels><?xml version="1.0" encoding="UTF-8" standalone="yes"?>
<Relationships xmlns="http://schemas.openxmlformats.org/package/2006/relationships"><Relationship Id="rId3" Type="http://schemas.openxmlformats.org/officeDocument/2006/relationships/image" Target="../media/image93.ti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6.tif"/><Relationship Id="rId5" Type="http://schemas.openxmlformats.org/officeDocument/2006/relationships/image" Target="../media/image95.tif"/><Relationship Id="rId4" Type="http://schemas.openxmlformats.org/officeDocument/2006/relationships/image" Target="../media/image94.t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1.tif"/><Relationship Id="rId7" Type="http://schemas.openxmlformats.org/officeDocument/2006/relationships/image" Target="../media/image105.ti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4.tif"/><Relationship Id="rId5" Type="http://schemas.openxmlformats.org/officeDocument/2006/relationships/image" Target="../media/image103.tif"/><Relationship Id="rId4" Type="http://schemas.openxmlformats.org/officeDocument/2006/relationships/image" Target="../media/image102.tif"/></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4.tif"/><Relationship Id="rId5" Type="http://schemas.openxmlformats.org/officeDocument/2006/relationships/image" Target="../media/image106.tif"/><Relationship Id="rId4" Type="http://schemas.openxmlformats.org/officeDocument/2006/relationships/image" Target="../media/image101.tif"/></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8.tif"/><Relationship Id="rId5" Type="http://schemas.openxmlformats.org/officeDocument/2006/relationships/image" Target="../media/image105.tif"/><Relationship Id="rId4" Type="http://schemas.openxmlformats.org/officeDocument/2006/relationships/image" Target="../media/image101.tif"/></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2.tif"/><Relationship Id="rId4" Type="http://schemas.openxmlformats.org/officeDocument/2006/relationships/image" Target="../media/image101.tif"/></Relationships>
</file>

<file path=ppt/slides/_rels/slide38.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3.tif"/><Relationship Id="rId5" Type="http://schemas.openxmlformats.org/officeDocument/2006/relationships/image" Target="../media/image112.tif"/><Relationship Id="rId4" Type="http://schemas.openxmlformats.org/officeDocument/2006/relationships/image" Target="../media/image111.tif"/></Relationships>
</file>

<file path=ppt/slides/_rels/slide39.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4.tiff"/><Relationship Id="rId5" Type="http://schemas.openxmlformats.org/officeDocument/2006/relationships/image" Target="../media/image113.tif"/><Relationship Id="rId4" Type="http://schemas.openxmlformats.org/officeDocument/2006/relationships/image" Target="../media/image111.tif"/></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t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tif"/><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png"/></Relationships>
</file>

<file path=ppt/slides/_rels/slide40.xml.rels><?xml version="1.0" encoding="UTF-8" standalone="yes"?>
<Relationships xmlns="http://schemas.openxmlformats.org/package/2006/relationships"><Relationship Id="rId8" Type="http://schemas.openxmlformats.org/officeDocument/2006/relationships/image" Target="../media/image116.tif"/><Relationship Id="rId3" Type="http://schemas.openxmlformats.org/officeDocument/2006/relationships/image" Target="../media/image110.tiff"/><Relationship Id="rId7" Type="http://schemas.openxmlformats.org/officeDocument/2006/relationships/image" Target="../media/image113.ti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11.tif"/><Relationship Id="rId5" Type="http://schemas.openxmlformats.org/officeDocument/2006/relationships/image" Target="../media/image115.tiff"/><Relationship Id="rId4" Type="http://schemas.openxmlformats.org/officeDocument/2006/relationships/image" Target="../media/image114.tiff"/></Relationships>
</file>

<file path=ppt/slides/_rels/slide41.xml.rels><?xml version="1.0" encoding="UTF-8" standalone="yes"?>
<Relationships xmlns="http://schemas.openxmlformats.org/package/2006/relationships"><Relationship Id="rId8" Type="http://schemas.openxmlformats.org/officeDocument/2006/relationships/image" Target="../media/image113.tif"/><Relationship Id="rId3" Type="http://schemas.openxmlformats.org/officeDocument/2006/relationships/image" Target="../media/image110.tiff"/><Relationship Id="rId7" Type="http://schemas.openxmlformats.org/officeDocument/2006/relationships/image" Target="../media/image111.ti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7.tiff"/><Relationship Id="rId5" Type="http://schemas.openxmlformats.org/officeDocument/2006/relationships/image" Target="../media/image115.tiff"/><Relationship Id="rId4" Type="http://schemas.openxmlformats.org/officeDocument/2006/relationships/image" Target="../media/image114.tiff"/><Relationship Id="rId9" Type="http://schemas.openxmlformats.org/officeDocument/2006/relationships/image" Target="../media/image118.tif"/></Relationships>
</file>

<file path=ppt/slides/_rels/slide42.xml.rels><?xml version="1.0" encoding="UTF-8" standalone="yes"?>
<Relationships xmlns="http://schemas.openxmlformats.org/package/2006/relationships"><Relationship Id="rId3" Type="http://schemas.openxmlformats.org/officeDocument/2006/relationships/image" Target="../media/image119.t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43.xml.rels><?xml version="1.0" encoding="UTF-8" standalone="yes"?>
<Relationships xmlns="http://schemas.openxmlformats.org/package/2006/relationships"><Relationship Id="rId3" Type="http://schemas.openxmlformats.org/officeDocument/2006/relationships/image" Target="../media/image121.t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2.tif"/></Relationships>
</file>

<file path=ppt/slides/_rels/slide44.xml.rels><?xml version="1.0" encoding="UTF-8" standalone="yes"?>
<Relationships xmlns="http://schemas.openxmlformats.org/package/2006/relationships"><Relationship Id="rId3" Type="http://schemas.openxmlformats.org/officeDocument/2006/relationships/image" Target="../media/image123.t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4.tif"/></Relationships>
</file>

<file path=ppt/slides/_rels/slide45.xml.rels><?xml version="1.0" encoding="UTF-8" standalone="yes"?>
<Relationships xmlns="http://schemas.openxmlformats.org/package/2006/relationships"><Relationship Id="rId3" Type="http://schemas.openxmlformats.org/officeDocument/2006/relationships/image" Target="../media/image125.t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6.tif"/></Relationships>
</file>

<file path=ppt/slides/_rels/slide46.xml.rels><?xml version="1.0" encoding="UTF-8" standalone="yes"?>
<Relationships xmlns="http://schemas.openxmlformats.org/package/2006/relationships"><Relationship Id="rId3" Type="http://schemas.openxmlformats.org/officeDocument/2006/relationships/image" Target="../media/image127.t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ti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31.tif"/><Relationship Id="rId5" Type="http://schemas.openxmlformats.org/officeDocument/2006/relationships/image" Target="../media/image130.tif"/><Relationship Id="rId4" Type="http://schemas.openxmlformats.org/officeDocument/2006/relationships/image" Target="../media/image129.t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svg"/><Relationship Id="rId9" Type="http://schemas.openxmlformats.org/officeDocument/2006/relationships/image" Target="../media/image138.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tif"/><Relationship Id="rId4" Type="http://schemas.openxmlformats.org/officeDocument/2006/relationships/image" Target="../media/image34.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window sill reading a book&#10;&#10;Description automatically generated">
            <a:extLst>
              <a:ext uri="{FF2B5EF4-FFF2-40B4-BE49-F238E27FC236}">
                <a16:creationId xmlns:a16="http://schemas.microsoft.com/office/drawing/2014/main" id="{AAF5D04A-12E9-696F-FD2E-94CD914C9806}"/>
              </a:ext>
            </a:extLst>
          </p:cNvPr>
          <p:cNvPicPr>
            <a:picLocks noChangeAspect="1"/>
          </p:cNvPicPr>
          <p:nvPr/>
        </p:nvPicPr>
        <p:blipFill rotWithShape="1">
          <a:blip r:embed="rId3">
            <a:extLst>
              <a:ext uri="{28A0092B-C50C-407E-A947-70E740481C1C}">
                <a14:useLocalDpi xmlns:a14="http://schemas.microsoft.com/office/drawing/2010/main" val="0"/>
              </a:ext>
            </a:extLst>
          </a:blip>
          <a:srcRect t="1821" b="24315"/>
          <a:stretch/>
        </p:blipFill>
        <p:spPr>
          <a:xfrm>
            <a:off x="2" y="0"/>
            <a:ext cx="12191998" cy="6003636"/>
          </a:xfrm>
          <a:prstGeom prst="rect">
            <a:avLst/>
          </a:prstGeom>
        </p:spPr>
      </p:pic>
      <p:sp>
        <p:nvSpPr>
          <p:cNvPr id="9" name="Rectangle 8">
            <a:extLst>
              <a:ext uri="{FF2B5EF4-FFF2-40B4-BE49-F238E27FC236}">
                <a16:creationId xmlns:a16="http://schemas.microsoft.com/office/drawing/2014/main" id="{EE56027B-78D4-8B8B-C3E7-F00ABAA75577}"/>
              </a:ext>
            </a:extLst>
          </p:cNvPr>
          <p:cNvSpPr/>
          <p:nvPr/>
        </p:nvSpPr>
        <p:spPr>
          <a:xfrm>
            <a:off x="0" y="992776"/>
            <a:ext cx="5094514" cy="2238103"/>
          </a:xfrm>
          <a:prstGeom prst="rect">
            <a:avLst/>
          </a:prstGeom>
          <a:solidFill>
            <a:srgbClr val="006187">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itle 2">
            <a:extLst>
              <a:ext uri="{FF2B5EF4-FFF2-40B4-BE49-F238E27FC236}">
                <a16:creationId xmlns:a16="http://schemas.microsoft.com/office/drawing/2014/main" id="{9384ED27-8F73-8B7C-670D-C7421F0AB857}"/>
              </a:ext>
            </a:extLst>
          </p:cNvPr>
          <p:cNvSpPr>
            <a:spLocks noGrp="1"/>
          </p:cNvSpPr>
          <p:nvPr>
            <p:ph type="title"/>
          </p:nvPr>
        </p:nvSpPr>
        <p:spPr>
          <a:xfrm>
            <a:off x="211790" y="1281929"/>
            <a:ext cx="4948712" cy="2079365"/>
          </a:xfrm>
        </p:spPr>
        <p:txBody>
          <a:bodyPr>
            <a:noAutofit/>
          </a:bodyPr>
          <a:lstStyle/>
          <a:p>
            <a:br>
              <a:rPr lang="en-US" sz="4000" i="0" dirty="0">
                <a:solidFill>
                  <a:schemeClr val="bg1"/>
                </a:solidFill>
                <a:effectLst/>
              </a:rPr>
            </a:br>
            <a:r>
              <a:rPr lang="en-US" sz="4000" i="0" dirty="0">
                <a:solidFill>
                  <a:schemeClr val="bg1"/>
                </a:solidFill>
                <a:effectLst/>
              </a:rPr>
              <a:t>Gale In Context: Literature</a:t>
            </a:r>
            <a:br>
              <a:rPr lang="en-US" sz="3200" i="0" dirty="0">
                <a:solidFill>
                  <a:schemeClr val="bg1"/>
                </a:solidFill>
                <a:effectLst/>
              </a:rPr>
            </a:br>
            <a:br>
              <a:rPr lang="en-US" sz="3200" i="0" dirty="0">
                <a:solidFill>
                  <a:schemeClr val="bg1"/>
                </a:solidFill>
                <a:effectLst/>
              </a:rPr>
            </a:br>
            <a:endParaRPr lang="en-US" sz="3200" b="0" dirty="0">
              <a:solidFill>
                <a:schemeClr val="bg1"/>
              </a:solidFill>
            </a:endParaRPr>
          </a:p>
        </p:txBody>
      </p:sp>
    </p:spTree>
    <p:extLst>
      <p:ext uri="{BB962C8B-B14F-4D97-AF65-F5344CB8AC3E}">
        <p14:creationId xmlns:p14="http://schemas.microsoft.com/office/powerpoint/2010/main" val="24878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DBD60F2-3407-E979-1D0E-0CA893569831}"/>
              </a:ext>
            </a:extLst>
          </p:cNvPr>
          <p:cNvGrpSpPr/>
          <p:nvPr/>
        </p:nvGrpSpPr>
        <p:grpSpPr>
          <a:xfrm>
            <a:off x="5748330" y="1465652"/>
            <a:ext cx="6171269" cy="4799684"/>
            <a:chOff x="5748330" y="1465652"/>
            <a:chExt cx="6171269" cy="4799684"/>
          </a:xfrm>
        </p:grpSpPr>
        <p:pic>
          <p:nvPicPr>
            <p:cNvPr id="18" name="Picture 17" descr="A screenshot of a computer&#10;&#10;Description automatically generated">
              <a:extLst>
                <a:ext uri="{FF2B5EF4-FFF2-40B4-BE49-F238E27FC236}">
                  <a16:creationId xmlns:a16="http://schemas.microsoft.com/office/drawing/2014/main" id="{0C933464-9682-86C8-6BBB-303E1EE88278}"/>
                </a:ext>
              </a:extLst>
            </p:cNvPr>
            <p:cNvPicPr>
              <a:picLocks noChangeAspect="1"/>
            </p:cNvPicPr>
            <p:nvPr/>
          </p:nvPicPr>
          <p:blipFill>
            <a:blip r:embed="rId3"/>
            <a:stretch>
              <a:fillRect/>
            </a:stretch>
          </p:blipFill>
          <p:spPr>
            <a:xfrm>
              <a:off x="5748330" y="1465652"/>
              <a:ext cx="6171269" cy="4147456"/>
            </a:xfrm>
            <a:prstGeom prst="rect">
              <a:avLst/>
            </a:prstGeom>
            <a:ln w="28575">
              <a:solidFill>
                <a:schemeClr val="bg2"/>
              </a:solidFill>
            </a:ln>
          </p:spPr>
        </p:pic>
        <p:pic>
          <p:nvPicPr>
            <p:cNvPr id="19" name="Picture 18" descr="A white text with blue writing&#10;&#10;Description automatically generated">
              <a:extLst>
                <a:ext uri="{FF2B5EF4-FFF2-40B4-BE49-F238E27FC236}">
                  <a16:creationId xmlns:a16="http://schemas.microsoft.com/office/drawing/2014/main" id="{37208E06-493F-91C5-8C91-5386A2FB53FE}"/>
                </a:ext>
              </a:extLst>
            </p:cNvPr>
            <p:cNvPicPr>
              <a:picLocks noChangeAspect="1"/>
            </p:cNvPicPr>
            <p:nvPr/>
          </p:nvPicPr>
          <p:blipFill>
            <a:blip r:embed="rId4"/>
            <a:stretch>
              <a:fillRect/>
            </a:stretch>
          </p:blipFill>
          <p:spPr>
            <a:xfrm>
              <a:off x="6198026" y="2117880"/>
              <a:ext cx="913462" cy="4147456"/>
            </a:xfrm>
            <a:prstGeom prst="rect">
              <a:avLst/>
            </a:prstGeom>
            <a:ln w="28575">
              <a:solidFill>
                <a:srgbClr val="009ECD"/>
              </a:solidFill>
            </a:ln>
          </p:spPr>
        </p:pic>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CANVAS</a:t>
            </a:r>
          </a:p>
        </p:txBody>
      </p:sp>
      <p:grpSp>
        <p:nvGrpSpPr>
          <p:cNvPr id="6" name="Group 5">
            <a:extLst>
              <a:ext uri="{FF2B5EF4-FFF2-40B4-BE49-F238E27FC236}">
                <a16:creationId xmlns:a16="http://schemas.microsoft.com/office/drawing/2014/main" id="{A861A083-5F49-374D-4876-A243C1BB808D}"/>
              </a:ext>
            </a:extLst>
          </p:cNvPr>
          <p:cNvGrpSpPr/>
          <p:nvPr/>
        </p:nvGrpSpPr>
        <p:grpSpPr>
          <a:xfrm>
            <a:off x="405938" y="2088854"/>
            <a:ext cx="4818968" cy="1763447"/>
            <a:chOff x="405938" y="2088854"/>
            <a:chExt cx="4818968" cy="1763447"/>
          </a:xfrm>
        </p:grpSpPr>
        <p:pic>
          <p:nvPicPr>
            <p:cNvPr id="7" name="Picture 6" descr="Icon&#10;&#10;Description automatically generated">
              <a:extLst>
                <a:ext uri="{FF2B5EF4-FFF2-40B4-BE49-F238E27FC236}">
                  <a16:creationId xmlns:a16="http://schemas.microsoft.com/office/drawing/2014/main" id="{BF18F9FA-83C9-C897-0696-29A94F44E6D2}"/>
                </a:ext>
              </a:extLst>
            </p:cNvPr>
            <p:cNvPicPr>
              <a:picLocks noChangeAspect="1"/>
            </p:cNvPicPr>
            <p:nvPr/>
          </p:nvPicPr>
          <p:blipFill>
            <a:blip r:embed="rId5"/>
            <a:stretch>
              <a:fillRect/>
            </a:stretch>
          </p:blipFill>
          <p:spPr>
            <a:xfrm>
              <a:off x="405938" y="2591486"/>
              <a:ext cx="1134820" cy="1138774"/>
            </a:xfrm>
            <a:prstGeom prst="rect">
              <a:avLst/>
            </a:prstGeom>
          </p:spPr>
        </p:pic>
        <p:sp>
          <p:nvSpPr>
            <p:cNvPr id="8" name="TextBox 7">
              <a:extLst>
                <a:ext uri="{FF2B5EF4-FFF2-40B4-BE49-F238E27FC236}">
                  <a16:creationId xmlns:a16="http://schemas.microsoft.com/office/drawing/2014/main" id="{6A2285BE-7203-8366-B158-4F70B310D36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mj-lt"/>
                  <a:ea typeface="+mn-ea"/>
                  <a:cs typeface="+mn-cs"/>
                </a:rPr>
                <a:t>ACCESS THROUGH COURSE HOME</a:t>
              </a:r>
            </a:p>
          </p:txBody>
        </p:sp>
        <p:cxnSp>
          <p:nvCxnSpPr>
            <p:cNvPr id="9" name="Straight Connector 8">
              <a:extLst>
                <a:ext uri="{FF2B5EF4-FFF2-40B4-BE49-F238E27FC236}">
                  <a16:creationId xmlns:a16="http://schemas.microsoft.com/office/drawing/2014/main" id="{A4AE2A86-6FC3-5F17-5800-2F6BE22B482C}"/>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1C4BCE-B773-F8C8-FE8C-9B4D73F5DA30}"/>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mj-lt"/>
                  <a:ea typeface="+mn-ea"/>
                  <a:cs typeface="+mn-cs"/>
                </a:rPr>
                <a:t>Your integrated Gale resources will appear in the tool bar on the left.</a:t>
              </a:r>
            </a:p>
          </p:txBody>
        </p:sp>
      </p:grpSp>
    </p:spTree>
    <p:extLst>
      <p:ext uri="{BB962C8B-B14F-4D97-AF65-F5344CB8AC3E}">
        <p14:creationId xmlns:p14="http://schemas.microsoft.com/office/powerpoint/2010/main" val="36418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CANVAS</a:t>
            </a:r>
          </a:p>
        </p:txBody>
      </p:sp>
      <p:grpSp>
        <p:nvGrpSpPr>
          <p:cNvPr id="2" name="Group 1">
            <a:extLst>
              <a:ext uri="{FF2B5EF4-FFF2-40B4-BE49-F238E27FC236}">
                <a16:creationId xmlns:a16="http://schemas.microsoft.com/office/drawing/2014/main" id="{E6A8E4E5-385E-70C2-22BF-FAB639E2317A}"/>
              </a:ext>
            </a:extLst>
          </p:cNvPr>
          <p:cNvGrpSpPr/>
          <p:nvPr/>
        </p:nvGrpSpPr>
        <p:grpSpPr>
          <a:xfrm>
            <a:off x="405938" y="2088854"/>
            <a:ext cx="4818968" cy="2809888"/>
            <a:chOff x="405938" y="2088854"/>
            <a:chExt cx="4818968" cy="2809888"/>
          </a:xfrm>
        </p:grpSpPr>
        <p:pic>
          <p:nvPicPr>
            <p:cNvPr id="5" name="Picture 4" descr="Icon&#10;&#10;Description automatically generated">
              <a:extLst>
                <a:ext uri="{FF2B5EF4-FFF2-40B4-BE49-F238E27FC236}">
                  <a16:creationId xmlns:a16="http://schemas.microsoft.com/office/drawing/2014/main" id="{8D814B7A-076C-3E26-970A-1B2FA21FE1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10" name="TextBox 9">
              <a:extLst>
                <a:ext uri="{FF2B5EF4-FFF2-40B4-BE49-F238E27FC236}">
                  <a16:creationId xmlns:a16="http://schemas.microsoft.com/office/drawing/2014/main" id="{5EB82D68-64E5-AEFE-8154-8F26488287B0}"/>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mj-lt"/>
                  <a:ea typeface="+mn-ea"/>
                  <a:cs typeface="+mn-cs"/>
                </a:rPr>
                <a:t>ACCESS THROUGH COURSE HOME</a:t>
              </a:r>
            </a:p>
          </p:txBody>
        </p:sp>
        <p:cxnSp>
          <p:nvCxnSpPr>
            <p:cNvPr id="11" name="Straight Connector 10">
              <a:extLst>
                <a:ext uri="{FF2B5EF4-FFF2-40B4-BE49-F238E27FC236}">
                  <a16:creationId xmlns:a16="http://schemas.microsoft.com/office/drawing/2014/main" id="{C7369977-4677-A1C0-F389-00FAEFEB25B3}"/>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30387DE-3028-E226-43E5-6FD58353691D}"/>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mj-lt"/>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mj-lt"/>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Arial"/>
                <a:ea typeface="+mn-ea"/>
                <a:cs typeface="+mn-cs"/>
              </a:endParaRPr>
            </a:p>
          </p:txBody>
        </p:sp>
      </p:grpSp>
      <p:pic>
        <p:nvPicPr>
          <p:cNvPr id="13" name="Picture 12" descr="A screenshot of a computer&#10;&#10;Description automatically generated">
            <a:extLst>
              <a:ext uri="{FF2B5EF4-FFF2-40B4-BE49-F238E27FC236}">
                <a16:creationId xmlns:a16="http://schemas.microsoft.com/office/drawing/2014/main" id="{CD55DB1C-E032-BDE5-6457-E67FDD4BAD0B}"/>
              </a:ext>
            </a:extLst>
          </p:cNvPr>
          <p:cNvPicPr>
            <a:picLocks noChangeAspect="1"/>
          </p:cNvPicPr>
          <p:nvPr/>
        </p:nvPicPr>
        <p:blipFill>
          <a:blip r:embed="rId4"/>
          <a:stretch>
            <a:fillRect/>
          </a:stretch>
        </p:blipFill>
        <p:spPr>
          <a:xfrm>
            <a:off x="5742189" y="1465652"/>
            <a:ext cx="6171269" cy="4151911"/>
          </a:xfrm>
          <a:prstGeom prst="rect">
            <a:avLst/>
          </a:prstGeom>
          <a:ln w="28575">
            <a:solidFill>
              <a:schemeClr val="bg2"/>
            </a:solidFill>
          </a:ln>
        </p:spPr>
      </p:pic>
    </p:spTree>
    <p:extLst>
      <p:ext uri="{BB962C8B-B14F-4D97-AF65-F5344CB8AC3E}">
        <p14:creationId xmlns:p14="http://schemas.microsoft.com/office/powerpoint/2010/main" val="23285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E449836-3C2D-D56A-C6F7-8DFCCD019FB4}"/>
              </a:ext>
            </a:extLst>
          </p:cNvPr>
          <p:cNvGrpSpPr/>
          <p:nvPr/>
        </p:nvGrpSpPr>
        <p:grpSpPr>
          <a:xfrm>
            <a:off x="5742189" y="1499324"/>
            <a:ext cx="6144161" cy="4097613"/>
            <a:chOff x="5742189" y="1499324"/>
            <a:chExt cx="6144161" cy="4097613"/>
          </a:xfrm>
        </p:grpSpPr>
        <p:pic>
          <p:nvPicPr>
            <p:cNvPr id="16" name="Picture 15" descr="A screenshot of a computer&#10;&#10;Description automatically generated">
              <a:extLst>
                <a:ext uri="{FF2B5EF4-FFF2-40B4-BE49-F238E27FC236}">
                  <a16:creationId xmlns:a16="http://schemas.microsoft.com/office/drawing/2014/main" id="{EEDC8693-F468-D676-FE31-EDF9B78622BF}"/>
                </a:ext>
              </a:extLst>
            </p:cNvPr>
            <p:cNvPicPr>
              <a:picLocks noChangeAspect="1"/>
            </p:cNvPicPr>
            <p:nvPr/>
          </p:nvPicPr>
          <p:blipFill>
            <a:blip r:embed="rId3"/>
            <a:stretch>
              <a:fillRect/>
            </a:stretch>
          </p:blipFill>
          <p:spPr>
            <a:xfrm>
              <a:off x="5742189" y="1499324"/>
              <a:ext cx="6144161" cy="4097613"/>
            </a:xfrm>
            <a:prstGeom prst="rect">
              <a:avLst/>
            </a:prstGeom>
            <a:ln w="28575">
              <a:solidFill>
                <a:schemeClr val="bg2"/>
              </a:solidFill>
            </a:ln>
          </p:spPr>
        </p:pic>
        <p:sp>
          <p:nvSpPr>
            <p:cNvPr id="17" name="Rectangle 16">
              <a:extLst>
                <a:ext uri="{FF2B5EF4-FFF2-40B4-BE49-F238E27FC236}">
                  <a16:creationId xmlns:a16="http://schemas.microsoft.com/office/drawing/2014/main" id="{65046608-5640-3B55-2EDE-7EA701AC7EEF}"/>
                </a:ext>
              </a:extLst>
            </p:cNvPr>
            <p:cNvSpPr/>
            <p:nvPr/>
          </p:nvSpPr>
          <p:spPr>
            <a:xfrm>
              <a:off x="10106025" y="2981406"/>
              <a:ext cx="1257300" cy="638094"/>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CANVAS</a:t>
            </a:r>
          </a:p>
        </p:txBody>
      </p:sp>
      <p:grpSp>
        <p:nvGrpSpPr>
          <p:cNvPr id="6" name="Group 5">
            <a:extLst>
              <a:ext uri="{FF2B5EF4-FFF2-40B4-BE49-F238E27FC236}">
                <a16:creationId xmlns:a16="http://schemas.microsoft.com/office/drawing/2014/main" id="{64253E02-F3D9-C6E1-3046-BBE82F7DCF42}"/>
              </a:ext>
            </a:extLst>
          </p:cNvPr>
          <p:cNvGrpSpPr/>
          <p:nvPr/>
        </p:nvGrpSpPr>
        <p:grpSpPr>
          <a:xfrm>
            <a:off x="405938" y="2088854"/>
            <a:ext cx="4818968" cy="2255890"/>
            <a:chOff x="405938" y="2088854"/>
            <a:chExt cx="4818968" cy="2255890"/>
          </a:xfrm>
        </p:grpSpPr>
        <p:sp>
          <p:nvSpPr>
            <p:cNvPr id="7" name="TextBox 6">
              <a:extLst>
                <a:ext uri="{FF2B5EF4-FFF2-40B4-BE49-F238E27FC236}">
                  <a16:creationId xmlns:a16="http://schemas.microsoft.com/office/drawing/2014/main" id="{30230FF3-211D-08EC-AD48-D71D3BFBDDD1}"/>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MATERIALS</a:t>
              </a:r>
            </a:p>
          </p:txBody>
        </p:sp>
        <p:cxnSp>
          <p:nvCxnSpPr>
            <p:cNvPr id="8" name="Straight Connector 7">
              <a:extLst>
                <a:ext uri="{FF2B5EF4-FFF2-40B4-BE49-F238E27FC236}">
                  <a16:creationId xmlns:a16="http://schemas.microsoft.com/office/drawing/2014/main" id="{2AACEF99-555E-ACE2-0AFE-2CCA2707380C}"/>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0F3130-2AFE-217F-AA66-8C868C21E227}"/>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 section and choose your resource.</a:t>
              </a:r>
            </a:p>
          </p:txBody>
        </p:sp>
        <p:pic>
          <p:nvPicPr>
            <p:cNvPr id="14" name="Picture 13" descr="Icon&#10;&#10;Description automatically generated">
              <a:extLst>
                <a:ext uri="{FF2B5EF4-FFF2-40B4-BE49-F238E27FC236}">
                  <a16:creationId xmlns:a16="http://schemas.microsoft.com/office/drawing/2014/main" id="{1172A90D-51A4-6032-7567-A8D07D619A63}"/>
                </a:ext>
              </a:extLst>
            </p:cNvPr>
            <p:cNvPicPr>
              <a:picLocks noChangeAspect="1"/>
            </p:cNvPicPr>
            <p:nvPr/>
          </p:nvPicPr>
          <p:blipFill>
            <a:blip r:embed="rId4"/>
            <a:stretch>
              <a:fillRect/>
            </a:stretch>
          </p:blipFill>
          <p:spPr>
            <a:xfrm>
              <a:off x="405938" y="2591486"/>
              <a:ext cx="1134820" cy="1138774"/>
            </a:xfrm>
            <a:prstGeom prst="rect">
              <a:avLst/>
            </a:prstGeom>
          </p:spPr>
        </p:pic>
      </p:grpSp>
    </p:spTree>
    <p:extLst>
      <p:ext uri="{BB962C8B-B14F-4D97-AF65-F5344CB8AC3E}">
        <p14:creationId xmlns:p14="http://schemas.microsoft.com/office/powerpoint/2010/main" val="14120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CANVAS</a:t>
            </a:r>
          </a:p>
        </p:txBody>
      </p:sp>
      <p:grpSp>
        <p:nvGrpSpPr>
          <p:cNvPr id="2" name="Group 1">
            <a:extLst>
              <a:ext uri="{FF2B5EF4-FFF2-40B4-BE49-F238E27FC236}">
                <a16:creationId xmlns:a16="http://schemas.microsoft.com/office/drawing/2014/main" id="{2EBA14AD-8F98-0530-05E8-E0C27EE6B10D}"/>
              </a:ext>
            </a:extLst>
          </p:cNvPr>
          <p:cNvGrpSpPr/>
          <p:nvPr/>
        </p:nvGrpSpPr>
        <p:grpSpPr>
          <a:xfrm>
            <a:off x="405938" y="2088854"/>
            <a:ext cx="4818968" cy="4040994"/>
            <a:chOff x="405938" y="2088854"/>
            <a:chExt cx="4818968" cy="4040994"/>
          </a:xfrm>
        </p:grpSpPr>
        <p:sp>
          <p:nvSpPr>
            <p:cNvPr id="5" name="TextBox 4">
              <a:extLst>
                <a:ext uri="{FF2B5EF4-FFF2-40B4-BE49-F238E27FC236}">
                  <a16:creationId xmlns:a16="http://schemas.microsoft.com/office/drawing/2014/main" id="{1623584C-579C-FCC9-3FF3-9CE90BF5D1FF}"/>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MATERIALS</a:t>
              </a:r>
            </a:p>
          </p:txBody>
        </p:sp>
        <p:cxnSp>
          <p:nvCxnSpPr>
            <p:cNvPr id="10" name="Straight Connector 9">
              <a:extLst>
                <a:ext uri="{FF2B5EF4-FFF2-40B4-BE49-F238E27FC236}">
                  <a16:creationId xmlns:a16="http://schemas.microsoft.com/office/drawing/2014/main" id="{3ECBDDF3-739C-36A4-7297-EFE248609069}"/>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DC3DD0D-102E-FFFD-EA5B-338FA89F6CC0}"/>
                </a:ext>
              </a:extLst>
            </p:cNvPr>
            <p:cNvSpPr txBox="1"/>
            <p:nvPr/>
          </p:nvSpPr>
          <p:spPr>
            <a:xfrm>
              <a:off x="1696524" y="3267526"/>
              <a:ext cx="345310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 section and choose your resource.</a:t>
              </a:r>
            </a:p>
            <a:p>
              <a:pPr>
                <a:spcAft>
                  <a:spcPts val="1200"/>
                </a:spcAft>
                <a:defRPr/>
              </a:pPr>
              <a:r>
                <a:rPr lang="en-US" sz="1600" spc="-50" dirty="0">
                  <a:solidFill>
                    <a:srgbClr val="E7E6E6">
                      <a:lumMod val="25000"/>
                    </a:srgbClr>
                  </a:solidFill>
                  <a:latin typeface="+mj-lt"/>
                </a:rPr>
                <a:t>The resource will open within Canvas. Utilize the </a:t>
              </a:r>
              <a:r>
                <a:rPr lang="en-US" sz="1600" b="1" spc="-50" dirty="0">
                  <a:solidFill>
                    <a:srgbClr val="E7E6E6">
                      <a:lumMod val="25000"/>
                    </a:srgbClr>
                  </a:solidFill>
                  <a:latin typeface="+mj-lt"/>
                </a:rPr>
                <a:t>Link to Document </a:t>
              </a:r>
              <a:r>
                <a:rPr lang="en-US" sz="1600" spc="-50" dirty="0">
                  <a:solidFill>
                    <a:srgbClr val="E7E6E6">
                      <a:lumMod val="25000"/>
                    </a:srgbClr>
                  </a:solidFill>
                  <a:latin typeface="+mj-lt"/>
                </a:rPr>
                <a:t>or </a:t>
              </a:r>
              <a:r>
                <a:rPr lang="en-US" sz="1600" b="1" spc="-50" dirty="0">
                  <a:solidFill>
                    <a:srgbClr val="E7E6E6">
                      <a:lumMod val="25000"/>
                    </a:srgbClr>
                  </a:solidFill>
                  <a:latin typeface="+mj-lt"/>
                </a:rPr>
                <a:t>Embed Document </a:t>
              </a:r>
              <a:r>
                <a:rPr lang="en-US" sz="1600" spc="-50" dirty="0">
                  <a:solidFill>
                    <a:srgbClr val="E7E6E6">
                      <a:lumMod val="25000"/>
                    </a:srgbClr>
                  </a:solidFill>
                  <a:latin typeface="+mj-lt"/>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2" name="Picture 11" descr="Icon&#10;&#10;Description automatically generated">
              <a:extLst>
                <a:ext uri="{FF2B5EF4-FFF2-40B4-BE49-F238E27FC236}">
                  <a16:creationId xmlns:a16="http://schemas.microsoft.com/office/drawing/2014/main" id="{91D6C943-366F-71A8-2A47-02EDD92427F8}"/>
                </a:ext>
              </a:extLst>
            </p:cNvPr>
            <p:cNvPicPr>
              <a:picLocks noChangeAspect="1"/>
            </p:cNvPicPr>
            <p:nvPr/>
          </p:nvPicPr>
          <p:blipFill>
            <a:blip r:embed="rId3"/>
            <a:stretch>
              <a:fillRect/>
            </a:stretch>
          </p:blipFill>
          <p:spPr>
            <a:xfrm>
              <a:off x="405938" y="2591486"/>
              <a:ext cx="1134820" cy="1138774"/>
            </a:xfrm>
            <a:prstGeom prst="rect">
              <a:avLst/>
            </a:prstGeom>
          </p:spPr>
        </p:pic>
      </p:grpSp>
      <p:grpSp>
        <p:nvGrpSpPr>
          <p:cNvPr id="13" name="Group 12">
            <a:extLst>
              <a:ext uri="{FF2B5EF4-FFF2-40B4-BE49-F238E27FC236}">
                <a16:creationId xmlns:a16="http://schemas.microsoft.com/office/drawing/2014/main" id="{569829CE-91BB-878F-BFCE-0B7E337EFBE4}"/>
              </a:ext>
            </a:extLst>
          </p:cNvPr>
          <p:cNvGrpSpPr/>
          <p:nvPr/>
        </p:nvGrpSpPr>
        <p:grpSpPr>
          <a:xfrm>
            <a:off x="5573391" y="1447061"/>
            <a:ext cx="6487545" cy="3963877"/>
            <a:chOff x="5573391" y="1447061"/>
            <a:chExt cx="6487545" cy="3963877"/>
          </a:xfrm>
        </p:grpSpPr>
        <p:pic>
          <p:nvPicPr>
            <p:cNvPr id="18" name="Picture 17" descr="A screenshot of a computer&#10;&#10;Description automatically generated">
              <a:extLst>
                <a:ext uri="{FF2B5EF4-FFF2-40B4-BE49-F238E27FC236}">
                  <a16:creationId xmlns:a16="http://schemas.microsoft.com/office/drawing/2014/main" id="{7AC33950-0C3A-863A-A58A-69404120E66C}"/>
                </a:ext>
              </a:extLst>
            </p:cNvPr>
            <p:cNvPicPr>
              <a:picLocks noChangeAspect="1"/>
            </p:cNvPicPr>
            <p:nvPr/>
          </p:nvPicPr>
          <p:blipFill>
            <a:blip r:embed="rId4"/>
            <a:stretch>
              <a:fillRect/>
            </a:stretch>
          </p:blipFill>
          <p:spPr>
            <a:xfrm>
              <a:off x="5573391" y="1447061"/>
              <a:ext cx="6487545" cy="3963877"/>
            </a:xfrm>
            <a:prstGeom prst="rect">
              <a:avLst/>
            </a:prstGeom>
            <a:ln w="28575">
              <a:solidFill>
                <a:schemeClr val="bg2"/>
              </a:solidFill>
            </a:ln>
          </p:spPr>
        </p:pic>
        <p:sp>
          <p:nvSpPr>
            <p:cNvPr id="19" name="Rectangle 18">
              <a:extLst>
                <a:ext uri="{FF2B5EF4-FFF2-40B4-BE49-F238E27FC236}">
                  <a16:creationId xmlns:a16="http://schemas.microsoft.com/office/drawing/2014/main" id="{4A110F0B-D158-6E4F-3E15-544A4A5A0A00}"/>
                </a:ext>
              </a:extLst>
            </p:cNvPr>
            <p:cNvSpPr/>
            <p:nvPr/>
          </p:nvSpPr>
          <p:spPr>
            <a:xfrm>
              <a:off x="7620000" y="2535130"/>
              <a:ext cx="2333625" cy="550970"/>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63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1455-4DB1-764A-9713-61174A48F5CF}"/>
              </a:ext>
            </a:extLst>
          </p:cNvPr>
          <p:cNvSpPr>
            <a:spLocks noGrp="1"/>
          </p:cNvSpPr>
          <p:nvPr>
            <p:ph type="title"/>
          </p:nvPr>
        </p:nvSpPr>
        <p:spPr/>
        <p:txBody>
          <a:bodyPr/>
          <a:lstStyle/>
          <a:p>
            <a:r>
              <a:rPr lang="en-US" dirty="0">
                <a:latin typeface="+mj-lt"/>
              </a:rPr>
              <a:t>DISCOVER PREMIUM RESOURCES</a:t>
            </a:r>
          </a:p>
        </p:txBody>
      </p:sp>
    </p:spTree>
    <p:extLst>
      <p:ext uri="{BB962C8B-B14F-4D97-AF65-F5344CB8AC3E}">
        <p14:creationId xmlns:p14="http://schemas.microsoft.com/office/powerpoint/2010/main" val="41524304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latin typeface="+mj-lt"/>
              </a:rPr>
              <a:t>BROWSE OR SEARCH</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latin typeface="+mj-lt"/>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dirty="0">
                <a:solidFill>
                  <a:schemeClr val="bg1"/>
                </a:solidFill>
                <a:latin typeface="+mj-lt"/>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BROWSE</a:t>
            </a:r>
          </a:p>
        </p:txBody>
      </p:sp>
      <p:grpSp>
        <p:nvGrpSpPr>
          <p:cNvPr id="39" name="Group 38">
            <a:extLst>
              <a:ext uri="{FF2B5EF4-FFF2-40B4-BE49-F238E27FC236}">
                <a16:creationId xmlns:a16="http://schemas.microsoft.com/office/drawing/2014/main" id="{A6987999-BFC6-6C84-A6CE-C5CFEAA01DB9}"/>
              </a:ext>
            </a:extLst>
          </p:cNvPr>
          <p:cNvGrpSpPr/>
          <p:nvPr/>
        </p:nvGrpSpPr>
        <p:grpSpPr>
          <a:xfrm>
            <a:off x="232029" y="1278197"/>
            <a:ext cx="5239510" cy="3868299"/>
            <a:chOff x="361951" y="1284726"/>
            <a:chExt cx="5239510" cy="3868299"/>
          </a:xfrm>
        </p:grpSpPr>
        <p:grpSp>
          <p:nvGrpSpPr>
            <p:cNvPr id="36" name="Group 35">
              <a:extLst>
                <a:ext uri="{FF2B5EF4-FFF2-40B4-BE49-F238E27FC236}">
                  <a16:creationId xmlns:a16="http://schemas.microsoft.com/office/drawing/2014/main" id="{39E9BCCD-68C9-B026-83EE-30AD8B2CFB4F}"/>
                </a:ext>
              </a:extLst>
            </p:cNvPr>
            <p:cNvGrpSpPr/>
            <p:nvPr/>
          </p:nvGrpSpPr>
          <p:grpSpPr>
            <a:xfrm>
              <a:off x="361951" y="1284726"/>
              <a:ext cx="5239510" cy="3868299"/>
              <a:chOff x="361951" y="1284726"/>
              <a:chExt cx="5239510" cy="3868299"/>
            </a:xfrm>
          </p:grpSpPr>
          <p:pic>
            <p:nvPicPr>
              <p:cNvPr id="35" name="Picture 34" descr="A close-up of a book&#10;&#10;Description automatically generated">
                <a:extLst>
                  <a:ext uri="{FF2B5EF4-FFF2-40B4-BE49-F238E27FC236}">
                    <a16:creationId xmlns:a16="http://schemas.microsoft.com/office/drawing/2014/main" id="{CCC27917-2EEB-856E-6706-C8239D4EB30A}"/>
                  </a:ext>
                </a:extLst>
              </p:cNvPr>
              <p:cNvPicPr>
                <a:picLocks noChangeAspect="1"/>
              </p:cNvPicPr>
              <p:nvPr/>
            </p:nvPicPr>
            <p:blipFill>
              <a:blip r:embed="rId3"/>
              <a:stretch>
                <a:fillRect/>
              </a:stretch>
            </p:blipFill>
            <p:spPr>
              <a:xfrm>
                <a:off x="361951" y="1662581"/>
                <a:ext cx="5239510" cy="3490444"/>
              </a:xfrm>
              <a:prstGeom prst="rect">
                <a:avLst/>
              </a:prstGeom>
              <a:ln w="28575">
                <a:solidFill>
                  <a:srgbClr val="E6E7E8"/>
                </a:solidFill>
              </a:ln>
            </p:spPr>
          </p:pic>
          <p:sp>
            <p:nvSpPr>
              <p:cNvPr id="8" name="Rectangle 7">
                <a:extLst>
                  <a:ext uri="{FF2B5EF4-FFF2-40B4-BE49-F238E27FC236}">
                    <a16:creationId xmlns:a16="http://schemas.microsoft.com/office/drawing/2014/main" id="{7B1737B6-68D3-E218-A679-1B7D43B76EC3}"/>
                  </a:ext>
                </a:extLst>
              </p:cNvPr>
              <p:cNvSpPr/>
              <p:nvPr/>
            </p:nvSpPr>
            <p:spPr>
              <a:xfrm>
                <a:off x="361951" y="1284726"/>
                <a:ext cx="5239510"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mj-lt"/>
                  </a:rPr>
                  <a:t>Browse all topics with Browse Topics button</a:t>
                </a:r>
              </a:p>
            </p:txBody>
          </p:sp>
        </p:grpSp>
        <p:pic>
          <p:nvPicPr>
            <p:cNvPr id="38" name="Picture 37">
              <a:extLst>
                <a:ext uri="{FF2B5EF4-FFF2-40B4-BE49-F238E27FC236}">
                  <a16:creationId xmlns:a16="http://schemas.microsoft.com/office/drawing/2014/main" id="{95A83288-2A3F-B924-434A-CC06AE079227}"/>
                </a:ext>
              </a:extLst>
            </p:cNvPr>
            <p:cNvPicPr>
              <a:picLocks noChangeAspect="1"/>
            </p:cNvPicPr>
            <p:nvPr/>
          </p:nvPicPr>
          <p:blipFill>
            <a:blip r:embed="rId4"/>
            <a:stretch>
              <a:fillRect/>
            </a:stretch>
          </p:blipFill>
          <p:spPr>
            <a:xfrm>
              <a:off x="3905250" y="2792632"/>
              <a:ext cx="742950" cy="419100"/>
            </a:xfrm>
            <a:prstGeom prst="rect">
              <a:avLst/>
            </a:prstGeom>
            <a:ln w="28575">
              <a:solidFill>
                <a:srgbClr val="DC4405"/>
              </a:solidFill>
            </a:ln>
          </p:spPr>
        </p:pic>
      </p:grpSp>
      <p:sp>
        <p:nvSpPr>
          <p:cNvPr id="40" name="TextBox 39">
            <a:extLst>
              <a:ext uri="{FF2B5EF4-FFF2-40B4-BE49-F238E27FC236}">
                <a16:creationId xmlns:a16="http://schemas.microsoft.com/office/drawing/2014/main" id="{6639A5BB-4F1D-6C9D-2D0C-80F93902FC00}"/>
              </a:ext>
            </a:extLst>
          </p:cNvPr>
          <p:cNvSpPr txBox="1"/>
          <p:nvPr/>
        </p:nvSpPr>
        <p:spPr>
          <a:xfrm>
            <a:off x="5708901" y="1278197"/>
            <a:ext cx="793247" cy="461665"/>
          </a:xfrm>
          <a:prstGeom prst="rect">
            <a:avLst/>
          </a:prstGeom>
          <a:noFill/>
        </p:spPr>
        <p:txBody>
          <a:bodyPr wrap="square" rtlCol="0">
            <a:spAutoFit/>
          </a:bodyPr>
          <a:lstStyle/>
          <a:p>
            <a:r>
              <a:rPr lang="en-US" sz="2400" b="1" dirty="0">
                <a:solidFill>
                  <a:schemeClr val="accent6"/>
                </a:solidFill>
                <a:latin typeface="+mj-lt"/>
              </a:rPr>
              <a:t>OR</a:t>
            </a:r>
          </a:p>
        </p:txBody>
      </p:sp>
      <p:grpSp>
        <p:nvGrpSpPr>
          <p:cNvPr id="43" name="Group 42">
            <a:extLst>
              <a:ext uri="{FF2B5EF4-FFF2-40B4-BE49-F238E27FC236}">
                <a16:creationId xmlns:a16="http://schemas.microsoft.com/office/drawing/2014/main" id="{12BEED90-A5C5-A65D-AE1F-B4E860CE9DEE}"/>
              </a:ext>
            </a:extLst>
          </p:cNvPr>
          <p:cNvGrpSpPr/>
          <p:nvPr/>
        </p:nvGrpSpPr>
        <p:grpSpPr>
          <a:xfrm>
            <a:off x="6701413" y="1284726"/>
            <a:ext cx="5239510" cy="3891867"/>
            <a:chOff x="6783705" y="1091844"/>
            <a:chExt cx="5239510" cy="3891867"/>
          </a:xfrm>
        </p:grpSpPr>
        <p:pic>
          <p:nvPicPr>
            <p:cNvPr id="42" name="Picture 41" descr="A screenshot of a computer&#10;&#10;Description automatically generated">
              <a:extLst>
                <a:ext uri="{FF2B5EF4-FFF2-40B4-BE49-F238E27FC236}">
                  <a16:creationId xmlns:a16="http://schemas.microsoft.com/office/drawing/2014/main" id="{36423320-4F5B-EC86-AB7E-EA44EE38429D}"/>
                </a:ext>
              </a:extLst>
            </p:cNvPr>
            <p:cNvPicPr>
              <a:picLocks noChangeAspect="1"/>
            </p:cNvPicPr>
            <p:nvPr/>
          </p:nvPicPr>
          <p:blipFill>
            <a:blip r:embed="rId5"/>
            <a:stretch>
              <a:fillRect/>
            </a:stretch>
          </p:blipFill>
          <p:spPr>
            <a:xfrm>
              <a:off x="6783705" y="1490704"/>
              <a:ext cx="5239510" cy="3493007"/>
            </a:xfrm>
            <a:prstGeom prst="rect">
              <a:avLst/>
            </a:prstGeom>
            <a:ln w="28575">
              <a:solidFill>
                <a:schemeClr val="bg2"/>
              </a:solidFill>
            </a:ln>
          </p:spPr>
        </p:pic>
        <p:sp>
          <p:nvSpPr>
            <p:cNvPr id="24" name="Rectangle 23">
              <a:extLst>
                <a:ext uri="{FF2B5EF4-FFF2-40B4-BE49-F238E27FC236}">
                  <a16:creationId xmlns:a16="http://schemas.microsoft.com/office/drawing/2014/main" id="{8DEF83ED-A291-BB12-3DFF-B42CB0ADC460}"/>
                </a:ext>
              </a:extLst>
            </p:cNvPr>
            <p:cNvSpPr/>
            <p:nvPr/>
          </p:nvSpPr>
          <p:spPr>
            <a:xfrm>
              <a:off x="6783705" y="1091844"/>
              <a:ext cx="5237986" cy="385763"/>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mj-lt"/>
                </a:rPr>
                <a:t>Scroll on the homepage for detailed topics</a:t>
              </a:r>
            </a:p>
          </p:txBody>
        </p:sp>
      </p:grpSp>
    </p:spTree>
    <p:extLst>
      <p:ext uri="{BB962C8B-B14F-4D97-AF65-F5344CB8AC3E}">
        <p14:creationId xmlns:p14="http://schemas.microsoft.com/office/powerpoint/2010/main" val="74082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SEARCH</a:t>
            </a:r>
          </a:p>
        </p:txBody>
      </p:sp>
      <p:grpSp>
        <p:nvGrpSpPr>
          <p:cNvPr id="2" name="Group 1">
            <a:extLst>
              <a:ext uri="{FF2B5EF4-FFF2-40B4-BE49-F238E27FC236}">
                <a16:creationId xmlns:a16="http://schemas.microsoft.com/office/drawing/2014/main" id="{580EC99F-4902-8E96-D7CC-7A747826C1E4}"/>
              </a:ext>
            </a:extLst>
          </p:cNvPr>
          <p:cNvGrpSpPr/>
          <p:nvPr/>
        </p:nvGrpSpPr>
        <p:grpSpPr>
          <a:xfrm>
            <a:off x="590550" y="1375656"/>
            <a:ext cx="4845872" cy="3339753"/>
            <a:chOff x="685800" y="1375656"/>
            <a:chExt cx="4845872" cy="3339753"/>
          </a:xfrm>
        </p:grpSpPr>
        <p:pic>
          <p:nvPicPr>
            <p:cNvPr id="5" name="Picture 4" descr="A screenshot of a computer&#10;&#10;Description automatically generated">
              <a:extLst>
                <a:ext uri="{FF2B5EF4-FFF2-40B4-BE49-F238E27FC236}">
                  <a16:creationId xmlns:a16="http://schemas.microsoft.com/office/drawing/2014/main" id="{958752DE-8940-3C4E-2E7B-814420F62F84}"/>
                </a:ext>
              </a:extLst>
            </p:cNvPr>
            <p:cNvPicPr>
              <a:picLocks noChangeAspect="1"/>
            </p:cNvPicPr>
            <p:nvPr/>
          </p:nvPicPr>
          <p:blipFill>
            <a:blip r:embed="rId3"/>
            <a:stretch>
              <a:fillRect/>
            </a:stretch>
          </p:blipFill>
          <p:spPr>
            <a:xfrm>
              <a:off x="685800" y="1761419"/>
              <a:ext cx="4845872" cy="2953990"/>
            </a:xfrm>
            <a:prstGeom prst="rect">
              <a:avLst/>
            </a:prstGeom>
            <a:ln w="28575">
              <a:solidFill>
                <a:schemeClr val="bg2"/>
              </a:solidFill>
            </a:ln>
          </p:spPr>
        </p:pic>
        <p:sp>
          <p:nvSpPr>
            <p:cNvPr id="6" name="Rectangle 5">
              <a:extLst>
                <a:ext uri="{FF2B5EF4-FFF2-40B4-BE49-F238E27FC236}">
                  <a16:creationId xmlns:a16="http://schemas.microsoft.com/office/drawing/2014/main" id="{C79CDF14-E5F5-6613-5797-D91DC04DA86B}"/>
                </a:ext>
              </a:extLst>
            </p:cNvPr>
            <p:cNvSpPr/>
            <p:nvPr/>
          </p:nvSpPr>
          <p:spPr>
            <a:xfrm>
              <a:off x="685800" y="1375656"/>
              <a:ext cx="4845872"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mj-lt"/>
                </a:rPr>
                <a:t>Enter simple search terms</a:t>
              </a:r>
            </a:p>
          </p:txBody>
        </p:sp>
      </p:grpSp>
    </p:spTree>
    <p:extLst>
      <p:ext uri="{BB962C8B-B14F-4D97-AF65-F5344CB8AC3E}">
        <p14:creationId xmlns:p14="http://schemas.microsoft.com/office/powerpoint/2010/main" val="125470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SEARCH</a:t>
            </a:r>
          </a:p>
        </p:txBody>
      </p:sp>
      <p:grpSp>
        <p:nvGrpSpPr>
          <p:cNvPr id="2" name="Group 1">
            <a:extLst>
              <a:ext uri="{FF2B5EF4-FFF2-40B4-BE49-F238E27FC236}">
                <a16:creationId xmlns:a16="http://schemas.microsoft.com/office/drawing/2014/main" id="{580EC99F-4902-8E96-D7CC-7A747826C1E4}"/>
              </a:ext>
            </a:extLst>
          </p:cNvPr>
          <p:cNvGrpSpPr/>
          <p:nvPr/>
        </p:nvGrpSpPr>
        <p:grpSpPr>
          <a:xfrm>
            <a:off x="590550" y="1375656"/>
            <a:ext cx="4845872" cy="3339753"/>
            <a:chOff x="685800" y="1375656"/>
            <a:chExt cx="4845872" cy="3339753"/>
          </a:xfrm>
        </p:grpSpPr>
        <p:pic>
          <p:nvPicPr>
            <p:cNvPr id="5" name="Picture 4" descr="A screenshot of a computer&#10;&#10;Description automatically generated">
              <a:extLst>
                <a:ext uri="{FF2B5EF4-FFF2-40B4-BE49-F238E27FC236}">
                  <a16:creationId xmlns:a16="http://schemas.microsoft.com/office/drawing/2014/main" id="{958752DE-8940-3C4E-2E7B-814420F62F84}"/>
                </a:ext>
              </a:extLst>
            </p:cNvPr>
            <p:cNvPicPr>
              <a:picLocks noChangeAspect="1"/>
            </p:cNvPicPr>
            <p:nvPr/>
          </p:nvPicPr>
          <p:blipFill>
            <a:blip r:embed="rId3"/>
            <a:stretch>
              <a:fillRect/>
            </a:stretch>
          </p:blipFill>
          <p:spPr>
            <a:xfrm>
              <a:off x="685800" y="1761419"/>
              <a:ext cx="4845872" cy="2953990"/>
            </a:xfrm>
            <a:prstGeom prst="rect">
              <a:avLst/>
            </a:prstGeom>
            <a:ln w="28575">
              <a:solidFill>
                <a:schemeClr val="bg2"/>
              </a:solidFill>
            </a:ln>
          </p:spPr>
        </p:pic>
        <p:sp>
          <p:nvSpPr>
            <p:cNvPr id="6" name="Rectangle 5">
              <a:extLst>
                <a:ext uri="{FF2B5EF4-FFF2-40B4-BE49-F238E27FC236}">
                  <a16:creationId xmlns:a16="http://schemas.microsoft.com/office/drawing/2014/main" id="{C79CDF14-E5F5-6613-5797-D91DC04DA86B}"/>
                </a:ext>
              </a:extLst>
            </p:cNvPr>
            <p:cNvSpPr/>
            <p:nvPr/>
          </p:nvSpPr>
          <p:spPr>
            <a:xfrm>
              <a:off x="685800" y="1375656"/>
              <a:ext cx="4845872"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Open Sans"/>
                  <a:ea typeface="+mn-ea"/>
                  <a:cs typeface="+mn-cs"/>
                </a:rPr>
                <a:t>Enter simple search terms</a:t>
              </a:r>
            </a:p>
          </p:txBody>
        </p:sp>
      </p:grpSp>
      <p:grpSp>
        <p:nvGrpSpPr>
          <p:cNvPr id="15" name="Group 14">
            <a:extLst>
              <a:ext uri="{FF2B5EF4-FFF2-40B4-BE49-F238E27FC236}">
                <a16:creationId xmlns:a16="http://schemas.microsoft.com/office/drawing/2014/main" id="{B0BAC67D-73B9-54DA-7F43-CD85E81A56BF}"/>
              </a:ext>
            </a:extLst>
          </p:cNvPr>
          <p:cNvGrpSpPr/>
          <p:nvPr/>
        </p:nvGrpSpPr>
        <p:grpSpPr>
          <a:xfrm>
            <a:off x="6077712" y="1375656"/>
            <a:ext cx="5495163" cy="4367919"/>
            <a:chOff x="6077712" y="1375656"/>
            <a:chExt cx="5495163" cy="4367919"/>
          </a:xfrm>
        </p:grpSpPr>
        <p:pic>
          <p:nvPicPr>
            <p:cNvPr id="12" name="Picture 11" descr="A screenshot of a computer&#10;&#10;Description automatically generated">
              <a:extLst>
                <a:ext uri="{FF2B5EF4-FFF2-40B4-BE49-F238E27FC236}">
                  <a16:creationId xmlns:a16="http://schemas.microsoft.com/office/drawing/2014/main" id="{5F99C74C-A76F-B8CA-A586-3AC0AD4AAE9A}"/>
                </a:ext>
              </a:extLst>
            </p:cNvPr>
            <p:cNvPicPr>
              <a:picLocks noChangeAspect="1"/>
            </p:cNvPicPr>
            <p:nvPr/>
          </p:nvPicPr>
          <p:blipFill rotWithShape="1">
            <a:blip r:embed="rId4"/>
            <a:srcRect r="18254"/>
            <a:stretch/>
          </p:blipFill>
          <p:spPr>
            <a:xfrm>
              <a:off x="6077712" y="1761419"/>
              <a:ext cx="5495163" cy="2953990"/>
            </a:xfrm>
            <a:prstGeom prst="rect">
              <a:avLst/>
            </a:prstGeom>
            <a:ln w="28575">
              <a:solidFill>
                <a:schemeClr val="bg2"/>
              </a:solidFill>
            </a:ln>
          </p:spPr>
        </p:pic>
        <p:pic>
          <p:nvPicPr>
            <p:cNvPr id="14" name="Picture 13" descr="A screenshot of a computer&#10;&#10;Description automatically generated">
              <a:extLst>
                <a:ext uri="{FF2B5EF4-FFF2-40B4-BE49-F238E27FC236}">
                  <a16:creationId xmlns:a16="http://schemas.microsoft.com/office/drawing/2014/main" id="{088925BC-A59A-4C7C-A913-B2412174755B}"/>
                </a:ext>
              </a:extLst>
            </p:cNvPr>
            <p:cNvPicPr>
              <a:picLocks noChangeAspect="1"/>
            </p:cNvPicPr>
            <p:nvPr/>
          </p:nvPicPr>
          <p:blipFill>
            <a:blip r:embed="rId5"/>
            <a:stretch>
              <a:fillRect/>
            </a:stretch>
          </p:blipFill>
          <p:spPr>
            <a:xfrm>
              <a:off x="8391525" y="2971098"/>
              <a:ext cx="3001779" cy="2772477"/>
            </a:xfrm>
            <a:prstGeom prst="rect">
              <a:avLst/>
            </a:prstGeom>
            <a:ln w="28575">
              <a:solidFill>
                <a:srgbClr val="009ECD"/>
              </a:solidFill>
            </a:ln>
          </p:spPr>
        </p:pic>
        <p:sp>
          <p:nvSpPr>
            <p:cNvPr id="8" name="Rectangle 7">
              <a:extLst>
                <a:ext uri="{FF2B5EF4-FFF2-40B4-BE49-F238E27FC236}">
                  <a16:creationId xmlns:a16="http://schemas.microsoft.com/office/drawing/2014/main" id="{187B87BE-FC70-4AE8-40D1-2E98EDD3241B}"/>
                </a:ext>
              </a:extLst>
            </p:cNvPr>
            <p:cNvSpPr/>
            <p:nvPr/>
          </p:nvSpPr>
          <p:spPr>
            <a:xfrm>
              <a:off x="6077712" y="1375656"/>
              <a:ext cx="5495163" cy="385763"/>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latin typeface="+mj-lt"/>
                </a:rPr>
                <a:t>Or, customize multiple fields and limiters</a:t>
              </a:r>
            </a:p>
          </p:txBody>
        </p:sp>
      </p:grpSp>
    </p:spTree>
    <p:extLst>
      <p:ext uri="{BB962C8B-B14F-4D97-AF65-F5344CB8AC3E}">
        <p14:creationId xmlns:p14="http://schemas.microsoft.com/office/powerpoint/2010/main" val="1852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EXPLORE AND FILTER RESULTS</a:t>
            </a:r>
          </a:p>
        </p:txBody>
      </p:sp>
      <p:grpSp>
        <p:nvGrpSpPr>
          <p:cNvPr id="7" name="Group 6">
            <a:extLst>
              <a:ext uri="{FF2B5EF4-FFF2-40B4-BE49-F238E27FC236}">
                <a16:creationId xmlns:a16="http://schemas.microsoft.com/office/drawing/2014/main" id="{4BC6A862-FAE6-D10F-60AE-EC4C008CE15B}"/>
              </a:ext>
            </a:extLst>
          </p:cNvPr>
          <p:cNvGrpSpPr/>
          <p:nvPr/>
        </p:nvGrpSpPr>
        <p:grpSpPr>
          <a:xfrm>
            <a:off x="390494" y="1395832"/>
            <a:ext cx="3390900" cy="1146643"/>
            <a:chOff x="685800" y="1517455"/>
            <a:chExt cx="3390900" cy="1146643"/>
          </a:xfrm>
        </p:grpSpPr>
        <p:sp>
          <p:nvSpPr>
            <p:cNvPr id="9" name="Rectangle 8">
              <a:extLst>
                <a:ext uri="{FF2B5EF4-FFF2-40B4-BE49-F238E27FC236}">
                  <a16:creationId xmlns:a16="http://schemas.microsoft.com/office/drawing/2014/main" id="{91F61E56-24F8-AF9A-CA9E-2F60E2369306}"/>
                </a:ext>
              </a:extLst>
            </p:cNvPr>
            <p:cNvSpPr/>
            <p:nvPr/>
          </p:nvSpPr>
          <p:spPr>
            <a:xfrm>
              <a:off x="685800" y="1517455"/>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Examine Content Types</a:t>
              </a:r>
            </a:p>
          </p:txBody>
        </p:sp>
        <p:sp>
          <p:nvSpPr>
            <p:cNvPr id="10" name="TextBox 9">
              <a:extLst>
                <a:ext uri="{FF2B5EF4-FFF2-40B4-BE49-F238E27FC236}">
                  <a16:creationId xmlns:a16="http://schemas.microsoft.com/office/drawing/2014/main" id="{BB5CF571-99E1-2AEE-5C0B-62A749F1C7BD}"/>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latin typeface="+mj-lt"/>
                </a:rPr>
                <a:t>Click to focus on results within a format of interest</a:t>
              </a:r>
            </a:p>
          </p:txBody>
        </p:sp>
      </p:grpSp>
      <p:grpSp>
        <p:nvGrpSpPr>
          <p:cNvPr id="18" name="Group 17">
            <a:extLst>
              <a:ext uri="{FF2B5EF4-FFF2-40B4-BE49-F238E27FC236}">
                <a16:creationId xmlns:a16="http://schemas.microsoft.com/office/drawing/2014/main" id="{F7ED925E-A6E0-E21E-5A4C-A65DDBF0BDE1}"/>
              </a:ext>
            </a:extLst>
          </p:cNvPr>
          <p:cNvGrpSpPr/>
          <p:nvPr/>
        </p:nvGrpSpPr>
        <p:grpSpPr>
          <a:xfrm>
            <a:off x="4514849" y="1190625"/>
            <a:ext cx="7539053" cy="4733925"/>
            <a:chOff x="4514849" y="1190625"/>
            <a:chExt cx="7539053" cy="4733925"/>
          </a:xfrm>
        </p:grpSpPr>
        <p:pic>
          <p:nvPicPr>
            <p:cNvPr id="13" name="Picture 12" descr="A screenshot of a computer&#10;&#10;Description automatically generated">
              <a:extLst>
                <a:ext uri="{FF2B5EF4-FFF2-40B4-BE49-F238E27FC236}">
                  <a16:creationId xmlns:a16="http://schemas.microsoft.com/office/drawing/2014/main" id="{9E1AE4B8-7B5F-A202-0C8B-C6424233B510}"/>
                </a:ext>
              </a:extLst>
            </p:cNvPr>
            <p:cNvPicPr>
              <a:picLocks noChangeAspect="1"/>
            </p:cNvPicPr>
            <p:nvPr/>
          </p:nvPicPr>
          <p:blipFill>
            <a:blip r:embed="rId3"/>
            <a:stretch>
              <a:fillRect/>
            </a:stretch>
          </p:blipFill>
          <p:spPr>
            <a:xfrm>
              <a:off x="4762500" y="1190625"/>
              <a:ext cx="7039006" cy="4733925"/>
            </a:xfrm>
            <a:prstGeom prst="rect">
              <a:avLst/>
            </a:prstGeom>
            <a:ln w="28575">
              <a:solidFill>
                <a:srgbClr val="E6E7E8"/>
              </a:solidFill>
            </a:ln>
          </p:spPr>
        </p:pic>
        <p:pic>
          <p:nvPicPr>
            <p:cNvPr id="17" name="Picture 16" descr="A close-up of a computer screen&#10;&#10;Description automatically generated">
              <a:extLst>
                <a:ext uri="{FF2B5EF4-FFF2-40B4-BE49-F238E27FC236}">
                  <a16:creationId xmlns:a16="http://schemas.microsoft.com/office/drawing/2014/main" id="{51E04EA1-FF76-C1D2-21E7-8DB5CD707FB0}"/>
                </a:ext>
              </a:extLst>
            </p:cNvPr>
            <p:cNvPicPr>
              <a:picLocks noChangeAspect="1"/>
            </p:cNvPicPr>
            <p:nvPr/>
          </p:nvPicPr>
          <p:blipFill>
            <a:blip r:embed="rId4"/>
            <a:stretch>
              <a:fillRect/>
            </a:stretch>
          </p:blipFill>
          <p:spPr>
            <a:xfrm>
              <a:off x="4514849" y="1763416"/>
              <a:ext cx="7539053" cy="1066689"/>
            </a:xfrm>
            <a:prstGeom prst="rect">
              <a:avLst/>
            </a:prstGeom>
            <a:ln w="28575">
              <a:solidFill>
                <a:srgbClr val="009ECD"/>
              </a:solidFill>
            </a:ln>
          </p:spPr>
        </p:pic>
      </p:grpSp>
    </p:spTree>
    <p:extLst>
      <p:ext uri="{BB962C8B-B14F-4D97-AF65-F5344CB8AC3E}">
        <p14:creationId xmlns:p14="http://schemas.microsoft.com/office/powerpoint/2010/main" val="195210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EBE661-C034-565F-F059-7D4408B62D98}"/>
              </a:ext>
            </a:extLst>
          </p:cNvPr>
          <p:cNvSpPr>
            <a:spLocks noGrp="1"/>
          </p:cNvSpPr>
          <p:nvPr>
            <p:ph type="title"/>
          </p:nvPr>
        </p:nvSpPr>
        <p:spPr>
          <a:xfrm>
            <a:off x="251079" y="240354"/>
            <a:ext cx="10864724" cy="694944"/>
          </a:xfrm>
        </p:spPr>
        <p:txBody>
          <a:bodyPr>
            <a:normAutofit/>
          </a:bodyPr>
          <a:lstStyle/>
          <a:p>
            <a:r>
              <a:rPr lang="en-US" sz="2600" dirty="0"/>
              <a:t>GALE IN CONTEXT: LITERATURE</a:t>
            </a:r>
          </a:p>
        </p:txBody>
      </p:sp>
      <p:sp>
        <p:nvSpPr>
          <p:cNvPr id="8" name="TextBox 7">
            <a:extLst>
              <a:ext uri="{FF2B5EF4-FFF2-40B4-BE49-F238E27FC236}">
                <a16:creationId xmlns:a16="http://schemas.microsoft.com/office/drawing/2014/main" id="{D30A7D98-535C-FC39-E8B8-2126597DCC4D}"/>
              </a:ext>
            </a:extLst>
          </p:cNvPr>
          <p:cNvSpPr txBox="1"/>
          <p:nvPr/>
        </p:nvSpPr>
        <p:spPr>
          <a:xfrm>
            <a:off x="357051" y="935298"/>
            <a:ext cx="84647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Open Sans"/>
                <a:ea typeface="+mn-ea"/>
                <a:cs typeface="+mn-cs"/>
              </a:rPr>
              <a:t>A HOLISTIC APPROACH TO LEARNING LITERATURE</a:t>
            </a:r>
          </a:p>
        </p:txBody>
      </p:sp>
      <p:grpSp>
        <p:nvGrpSpPr>
          <p:cNvPr id="25" name="Group 24">
            <a:extLst>
              <a:ext uri="{FF2B5EF4-FFF2-40B4-BE49-F238E27FC236}">
                <a16:creationId xmlns:a16="http://schemas.microsoft.com/office/drawing/2014/main" id="{AFBB223B-5767-3975-795F-449728B54306}"/>
              </a:ext>
            </a:extLst>
          </p:cNvPr>
          <p:cNvGrpSpPr/>
          <p:nvPr/>
        </p:nvGrpSpPr>
        <p:grpSpPr>
          <a:xfrm>
            <a:off x="244184" y="1908525"/>
            <a:ext cx="5447964" cy="963627"/>
            <a:chOff x="169065" y="1899942"/>
            <a:chExt cx="5447964" cy="963627"/>
          </a:xfrm>
        </p:grpSpPr>
        <p:sp>
          <p:nvSpPr>
            <p:cNvPr id="21" name="Rectangle: Rounded Corners 20">
              <a:extLst>
                <a:ext uri="{FF2B5EF4-FFF2-40B4-BE49-F238E27FC236}">
                  <a16:creationId xmlns:a16="http://schemas.microsoft.com/office/drawing/2014/main" id="{00257BD8-A5FC-DFF1-3C05-6261EB5188FC}"/>
                </a:ext>
              </a:extLst>
            </p:cNvPr>
            <p:cNvSpPr/>
            <p:nvPr/>
          </p:nvSpPr>
          <p:spPr>
            <a:xfrm>
              <a:off x="169065" y="1899942"/>
              <a:ext cx="5447964" cy="9636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TextBox 8">
              <a:extLst>
                <a:ext uri="{FF2B5EF4-FFF2-40B4-BE49-F238E27FC236}">
                  <a16:creationId xmlns:a16="http://schemas.microsoft.com/office/drawing/2014/main" id="{F109A9CA-2C04-8C57-0038-5BA46D5B8830}"/>
                </a:ext>
              </a:extLst>
            </p:cNvPr>
            <p:cNvSpPr txBox="1"/>
            <p:nvPr/>
          </p:nvSpPr>
          <p:spPr>
            <a:xfrm>
              <a:off x="1149530" y="2033976"/>
              <a:ext cx="42846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CA"/>
                  </a:solidFill>
                  <a:effectLst/>
                  <a:uLnTx/>
                  <a:uFillTx/>
                  <a:latin typeface="Open Sans"/>
                  <a:ea typeface="+mn-ea"/>
                  <a:cs typeface="+mn-cs"/>
                </a:rPr>
                <a:t>Secondary (9-12) leveled resource from basic to advanced learners </a:t>
              </a:r>
            </a:p>
          </p:txBody>
        </p:sp>
        <p:pic>
          <p:nvPicPr>
            <p:cNvPr id="14" name="Graphic 13" descr="Graduation cap with solid fill">
              <a:extLst>
                <a:ext uri="{FF2B5EF4-FFF2-40B4-BE49-F238E27FC236}">
                  <a16:creationId xmlns:a16="http://schemas.microsoft.com/office/drawing/2014/main" id="{6A008724-E845-87AC-2F23-DCAC07CFB5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9065" y="1899942"/>
              <a:ext cx="914400" cy="914400"/>
            </a:xfrm>
            <a:prstGeom prst="rect">
              <a:avLst/>
            </a:prstGeom>
          </p:spPr>
        </p:pic>
      </p:grpSp>
      <p:grpSp>
        <p:nvGrpSpPr>
          <p:cNvPr id="26" name="Group 25">
            <a:extLst>
              <a:ext uri="{FF2B5EF4-FFF2-40B4-BE49-F238E27FC236}">
                <a16:creationId xmlns:a16="http://schemas.microsoft.com/office/drawing/2014/main" id="{F657F468-EC0E-1CC7-A2DF-BFE6F7F6A850}"/>
              </a:ext>
            </a:extLst>
          </p:cNvPr>
          <p:cNvGrpSpPr/>
          <p:nvPr/>
        </p:nvGrpSpPr>
        <p:grpSpPr>
          <a:xfrm>
            <a:off x="244184" y="3772766"/>
            <a:ext cx="5447964" cy="963627"/>
            <a:chOff x="169065" y="3778986"/>
            <a:chExt cx="5447964" cy="963627"/>
          </a:xfrm>
        </p:grpSpPr>
        <p:sp>
          <p:nvSpPr>
            <p:cNvPr id="22" name="Rectangle: Rounded Corners 21">
              <a:extLst>
                <a:ext uri="{FF2B5EF4-FFF2-40B4-BE49-F238E27FC236}">
                  <a16:creationId xmlns:a16="http://schemas.microsoft.com/office/drawing/2014/main" id="{CEB5BFDA-9596-DDA9-0645-14E0615CC01E}"/>
                </a:ext>
              </a:extLst>
            </p:cNvPr>
            <p:cNvSpPr/>
            <p:nvPr/>
          </p:nvSpPr>
          <p:spPr>
            <a:xfrm>
              <a:off x="169065" y="3778986"/>
              <a:ext cx="5447964" cy="9636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0F4BFDFB-9DC3-8392-E05F-FD6E65240EAC}"/>
                </a:ext>
              </a:extLst>
            </p:cNvPr>
            <p:cNvSpPr txBox="1"/>
            <p:nvPr/>
          </p:nvSpPr>
          <p:spPr>
            <a:xfrm>
              <a:off x="1149530" y="3937632"/>
              <a:ext cx="42846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CA"/>
                  </a:solidFill>
                  <a:effectLst/>
                  <a:uLnTx/>
                  <a:uFillTx/>
                  <a:latin typeface="Open Sans"/>
                  <a:ea typeface="+mn-ea"/>
                  <a:cs typeface="+mn-cs"/>
                </a:rPr>
                <a:t>Topic browse and search consistent with other Gale In Context Resources</a:t>
              </a:r>
            </a:p>
          </p:txBody>
        </p:sp>
        <p:pic>
          <p:nvPicPr>
            <p:cNvPr id="16" name="Graphic 15" descr="Magnifying glass with solid fill">
              <a:extLst>
                <a:ext uri="{FF2B5EF4-FFF2-40B4-BE49-F238E27FC236}">
                  <a16:creationId xmlns:a16="http://schemas.microsoft.com/office/drawing/2014/main" id="{3DCEE044-DC32-3D5D-8E86-5745513743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079" y="3778986"/>
              <a:ext cx="914400" cy="914400"/>
            </a:xfrm>
            <a:prstGeom prst="rect">
              <a:avLst/>
            </a:prstGeom>
          </p:spPr>
        </p:pic>
      </p:grpSp>
      <p:grpSp>
        <p:nvGrpSpPr>
          <p:cNvPr id="27" name="Group 26">
            <a:extLst>
              <a:ext uri="{FF2B5EF4-FFF2-40B4-BE49-F238E27FC236}">
                <a16:creationId xmlns:a16="http://schemas.microsoft.com/office/drawing/2014/main" id="{FFBD06A3-0FC8-D584-1561-474171A7B157}"/>
              </a:ext>
            </a:extLst>
          </p:cNvPr>
          <p:cNvGrpSpPr/>
          <p:nvPr/>
        </p:nvGrpSpPr>
        <p:grpSpPr>
          <a:xfrm>
            <a:off x="6461790" y="1908525"/>
            <a:ext cx="5479131" cy="963627"/>
            <a:chOff x="6159873" y="1899941"/>
            <a:chExt cx="5479131" cy="963627"/>
          </a:xfrm>
        </p:grpSpPr>
        <p:sp>
          <p:nvSpPr>
            <p:cNvPr id="24" name="Rectangle: Rounded Corners 23">
              <a:extLst>
                <a:ext uri="{FF2B5EF4-FFF2-40B4-BE49-F238E27FC236}">
                  <a16:creationId xmlns:a16="http://schemas.microsoft.com/office/drawing/2014/main" id="{26A8665B-0219-E1E7-1170-90400C6CE5D5}"/>
                </a:ext>
              </a:extLst>
            </p:cNvPr>
            <p:cNvSpPr/>
            <p:nvPr/>
          </p:nvSpPr>
          <p:spPr>
            <a:xfrm>
              <a:off x="6159873" y="1899941"/>
              <a:ext cx="5447964" cy="9636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8D79C080-335E-60D6-9D30-616191462341}"/>
                </a:ext>
              </a:extLst>
            </p:cNvPr>
            <p:cNvSpPr txBox="1"/>
            <p:nvPr/>
          </p:nvSpPr>
          <p:spPr>
            <a:xfrm>
              <a:off x="7354387" y="2197088"/>
              <a:ext cx="42846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CA"/>
                  </a:solidFill>
                  <a:effectLst/>
                  <a:uLnTx/>
                  <a:uFillTx/>
                  <a:latin typeface="Open Sans"/>
                  <a:ea typeface="+mn-ea"/>
                  <a:cs typeface="+mn-cs"/>
                </a:rPr>
                <a:t>Full-text available for many titles</a:t>
              </a:r>
            </a:p>
          </p:txBody>
        </p:sp>
        <p:pic>
          <p:nvPicPr>
            <p:cNvPr id="18" name="Graphic 17" descr="Storytelling with solid fill">
              <a:extLst>
                <a:ext uri="{FF2B5EF4-FFF2-40B4-BE49-F238E27FC236}">
                  <a16:creationId xmlns:a16="http://schemas.microsoft.com/office/drawing/2014/main" id="{9A42CFF2-D376-0D08-300B-07AB1E5491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08461" y="1899942"/>
              <a:ext cx="914400" cy="914400"/>
            </a:xfrm>
            <a:prstGeom prst="rect">
              <a:avLst/>
            </a:prstGeom>
          </p:spPr>
        </p:pic>
      </p:grpSp>
      <p:grpSp>
        <p:nvGrpSpPr>
          <p:cNvPr id="28" name="Group 27">
            <a:extLst>
              <a:ext uri="{FF2B5EF4-FFF2-40B4-BE49-F238E27FC236}">
                <a16:creationId xmlns:a16="http://schemas.microsoft.com/office/drawing/2014/main" id="{D875F363-3DC1-A701-CC6E-01D6745AFB33}"/>
              </a:ext>
            </a:extLst>
          </p:cNvPr>
          <p:cNvGrpSpPr/>
          <p:nvPr/>
        </p:nvGrpSpPr>
        <p:grpSpPr>
          <a:xfrm>
            <a:off x="6461790" y="3778983"/>
            <a:ext cx="5479131" cy="963627"/>
            <a:chOff x="6159873" y="3778985"/>
            <a:chExt cx="5479131" cy="963627"/>
          </a:xfrm>
        </p:grpSpPr>
        <p:sp>
          <p:nvSpPr>
            <p:cNvPr id="23" name="Rectangle: Rounded Corners 22">
              <a:extLst>
                <a:ext uri="{FF2B5EF4-FFF2-40B4-BE49-F238E27FC236}">
                  <a16:creationId xmlns:a16="http://schemas.microsoft.com/office/drawing/2014/main" id="{B63D4B5A-FC39-3C3D-9657-011E56137310}"/>
                </a:ext>
              </a:extLst>
            </p:cNvPr>
            <p:cNvSpPr/>
            <p:nvPr/>
          </p:nvSpPr>
          <p:spPr>
            <a:xfrm>
              <a:off x="6159873" y="3778985"/>
              <a:ext cx="5447964" cy="96362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F2A4D6A-8B7F-281A-B8BE-D08D392221A4}"/>
                </a:ext>
              </a:extLst>
            </p:cNvPr>
            <p:cNvSpPr txBox="1"/>
            <p:nvPr/>
          </p:nvSpPr>
          <p:spPr>
            <a:xfrm>
              <a:off x="7354387" y="3913020"/>
              <a:ext cx="42846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5CA"/>
                  </a:solidFill>
                  <a:effectLst/>
                  <a:uLnTx/>
                  <a:uFillTx/>
                  <a:latin typeface="Open Sans"/>
                  <a:ea typeface="+mn-ea"/>
                  <a:cs typeface="+mn-cs"/>
                </a:rPr>
                <a:t>Fully integrated with Gale In Context: For Educators</a:t>
              </a:r>
            </a:p>
          </p:txBody>
        </p:sp>
        <p:pic>
          <p:nvPicPr>
            <p:cNvPr id="20" name="Graphic 19" descr="Professor female with solid fill">
              <a:extLst>
                <a:ext uri="{FF2B5EF4-FFF2-40B4-BE49-F238E27FC236}">
                  <a16:creationId xmlns:a16="http://schemas.microsoft.com/office/drawing/2014/main" id="{2D2DFC13-E2A5-2017-7E99-C8A822DEEF6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4706" y="3778986"/>
              <a:ext cx="914400" cy="914400"/>
            </a:xfrm>
            <a:prstGeom prst="rect">
              <a:avLst/>
            </a:prstGeom>
          </p:spPr>
        </p:pic>
      </p:grpSp>
    </p:spTree>
    <p:extLst>
      <p:ext uri="{BB962C8B-B14F-4D97-AF65-F5344CB8AC3E}">
        <p14:creationId xmlns:p14="http://schemas.microsoft.com/office/powerpoint/2010/main" val="30108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EXPLORE AND FILTER RESULTS</a:t>
            </a:r>
          </a:p>
        </p:txBody>
      </p:sp>
      <p:grpSp>
        <p:nvGrpSpPr>
          <p:cNvPr id="7" name="Group 6">
            <a:extLst>
              <a:ext uri="{FF2B5EF4-FFF2-40B4-BE49-F238E27FC236}">
                <a16:creationId xmlns:a16="http://schemas.microsoft.com/office/drawing/2014/main" id="{4BC6A862-FAE6-D10F-60AE-EC4C008CE15B}"/>
              </a:ext>
            </a:extLst>
          </p:cNvPr>
          <p:cNvGrpSpPr/>
          <p:nvPr/>
        </p:nvGrpSpPr>
        <p:grpSpPr>
          <a:xfrm>
            <a:off x="390494" y="1395832"/>
            <a:ext cx="3390900" cy="1146643"/>
            <a:chOff x="685800" y="1517455"/>
            <a:chExt cx="3390900" cy="1146643"/>
          </a:xfrm>
        </p:grpSpPr>
        <p:sp>
          <p:nvSpPr>
            <p:cNvPr id="9" name="Rectangle 8">
              <a:extLst>
                <a:ext uri="{FF2B5EF4-FFF2-40B4-BE49-F238E27FC236}">
                  <a16:creationId xmlns:a16="http://schemas.microsoft.com/office/drawing/2014/main" id="{91F61E56-24F8-AF9A-CA9E-2F60E2369306}"/>
                </a:ext>
              </a:extLst>
            </p:cNvPr>
            <p:cNvSpPr/>
            <p:nvPr/>
          </p:nvSpPr>
          <p:spPr>
            <a:xfrm>
              <a:off x="685800" y="1517455"/>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a:ea typeface="+mn-ea"/>
                  <a:cs typeface="+mn-cs"/>
                </a:rPr>
                <a:t>Examine Content Types</a:t>
              </a:r>
            </a:p>
          </p:txBody>
        </p:sp>
        <p:sp>
          <p:nvSpPr>
            <p:cNvPr id="10" name="TextBox 9">
              <a:extLst>
                <a:ext uri="{FF2B5EF4-FFF2-40B4-BE49-F238E27FC236}">
                  <a16:creationId xmlns:a16="http://schemas.microsoft.com/office/drawing/2014/main" id="{BB5CF571-99E1-2AEE-5C0B-62A749F1C7BD}"/>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rPr>
                <a:t>Click to focus on results within a format of interest</a:t>
              </a:r>
            </a:p>
          </p:txBody>
        </p:sp>
      </p:grpSp>
      <p:pic>
        <p:nvPicPr>
          <p:cNvPr id="13" name="Picture 12" descr="A screenshot of a computer&#10;&#10;Description automatically generated">
            <a:extLst>
              <a:ext uri="{FF2B5EF4-FFF2-40B4-BE49-F238E27FC236}">
                <a16:creationId xmlns:a16="http://schemas.microsoft.com/office/drawing/2014/main" id="{9E1AE4B8-7B5F-A202-0C8B-C6424233B510}"/>
              </a:ext>
            </a:extLst>
          </p:cNvPr>
          <p:cNvPicPr>
            <a:picLocks noChangeAspect="1"/>
          </p:cNvPicPr>
          <p:nvPr/>
        </p:nvPicPr>
        <p:blipFill>
          <a:blip r:embed="rId3"/>
          <a:stretch>
            <a:fillRect/>
          </a:stretch>
        </p:blipFill>
        <p:spPr>
          <a:xfrm>
            <a:off x="4762500" y="1190625"/>
            <a:ext cx="7039006" cy="4733925"/>
          </a:xfrm>
          <a:prstGeom prst="rect">
            <a:avLst/>
          </a:prstGeom>
          <a:ln w="28575">
            <a:solidFill>
              <a:srgbClr val="E6E7E8"/>
            </a:solidFill>
          </a:ln>
        </p:spPr>
      </p:pic>
      <p:pic>
        <p:nvPicPr>
          <p:cNvPr id="5" name="Picture 4" descr="A screenshot of a computer&#10;&#10;Description automatically generated">
            <a:extLst>
              <a:ext uri="{FF2B5EF4-FFF2-40B4-BE49-F238E27FC236}">
                <a16:creationId xmlns:a16="http://schemas.microsoft.com/office/drawing/2014/main" id="{74D41C2F-C1E8-9362-B2F5-99BFFF0E40D0}"/>
              </a:ext>
            </a:extLst>
          </p:cNvPr>
          <p:cNvPicPr>
            <a:picLocks noChangeAspect="1"/>
          </p:cNvPicPr>
          <p:nvPr/>
        </p:nvPicPr>
        <p:blipFill>
          <a:blip r:embed="rId4"/>
          <a:stretch>
            <a:fillRect/>
          </a:stretch>
        </p:blipFill>
        <p:spPr>
          <a:xfrm>
            <a:off x="9200677" y="2828926"/>
            <a:ext cx="2855811" cy="1809750"/>
          </a:xfrm>
          <a:prstGeom prst="rect">
            <a:avLst/>
          </a:prstGeom>
          <a:ln w="28575">
            <a:solidFill>
              <a:srgbClr val="009ECD"/>
            </a:solidFill>
          </a:ln>
        </p:spPr>
      </p:pic>
      <p:grpSp>
        <p:nvGrpSpPr>
          <p:cNvPr id="6" name="Group 5">
            <a:extLst>
              <a:ext uri="{FF2B5EF4-FFF2-40B4-BE49-F238E27FC236}">
                <a16:creationId xmlns:a16="http://schemas.microsoft.com/office/drawing/2014/main" id="{7D5CF562-A629-A660-4252-B145B65EC2E0}"/>
              </a:ext>
            </a:extLst>
          </p:cNvPr>
          <p:cNvGrpSpPr/>
          <p:nvPr/>
        </p:nvGrpSpPr>
        <p:grpSpPr>
          <a:xfrm>
            <a:off x="390494" y="3008078"/>
            <a:ext cx="3390900" cy="1423642"/>
            <a:chOff x="685800" y="3194005"/>
            <a:chExt cx="3390900" cy="1423642"/>
          </a:xfrm>
        </p:grpSpPr>
        <p:sp>
          <p:nvSpPr>
            <p:cNvPr id="8" name="Rectangle 7">
              <a:extLst>
                <a:ext uri="{FF2B5EF4-FFF2-40B4-BE49-F238E27FC236}">
                  <a16:creationId xmlns:a16="http://schemas.microsoft.com/office/drawing/2014/main" id="{9EF27822-98B7-7483-1802-196A33F59F5A}"/>
                </a:ext>
              </a:extLst>
            </p:cNvPr>
            <p:cNvSpPr/>
            <p:nvPr/>
          </p:nvSpPr>
          <p:spPr>
            <a:xfrm>
              <a:off x="685800" y="3194005"/>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Narrow Results</a:t>
              </a:r>
            </a:p>
          </p:txBody>
        </p:sp>
        <p:sp>
          <p:nvSpPr>
            <p:cNvPr id="11" name="TextBox 10">
              <a:extLst>
                <a:ext uri="{FF2B5EF4-FFF2-40B4-BE49-F238E27FC236}">
                  <a16:creationId xmlns:a16="http://schemas.microsoft.com/office/drawing/2014/main" id="{C1258083-65EA-BAF3-65B6-88E19036DB6E}"/>
                </a:ext>
              </a:extLst>
            </p:cNvPr>
            <p:cNvSpPr txBox="1"/>
            <p:nvPr/>
          </p:nvSpPr>
          <p:spPr>
            <a:xfrm>
              <a:off x="685800" y="3694317"/>
              <a:ext cx="3390900" cy="923330"/>
            </a:xfrm>
            <a:prstGeom prst="rect">
              <a:avLst/>
            </a:prstGeom>
            <a:noFill/>
          </p:spPr>
          <p:txBody>
            <a:bodyPr wrap="square" lIns="182880" rtlCol="0">
              <a:spAutoFit/>
            </a:bodyPr>
            <a:lstStyle/>
            <a:p>
              <a:r>
                <a:rPr lang="en-US" spc="-50" dirty="0">
                  <a:solidFill>
                    <a:schemeClr val="bg2">
                      <a:lumMod val="50000"/>
                    </a:schemeClr>
                  </a:solidFill>
                  <a:latin typeface="+mj-lt"/>
                </a:rPr>
                <a:t>Limit by </a:t>
              </a:r>
              <a:r>
                <a:rPr lang="en-US" b="1" spc="-50" dirty="0">
                  <a:solidFill>
                    <a:schemeClr val="bg2">
                      <a:lumMod val="50000"/>
                    </a:schemeClr>
                  </a:solidFill>
                  <a:latin typeface="+mj-lt"/>
                </a:rPr>
                <a:t>Publication Date</a:t>
              </a:r>
              <a:r>
                <a:rPr lang="en-US" spc="-50" dirty="0">
                  <a:solidFill>
                    <a:schemeClr val="bg2">
                      <a:lumMod val="50000"/>
                    </a:schemeClr>
                  </a:solidFill>
                  <a:latin typeface="+mj-lt"/>
                </a:rPr>
                <a:t>, </a:t>
              </a:r>
              <a:r>
                <a:rPr lang="en-US" b="1" spc="-50" dirty="0">
                  <a:solidFill>
                    <a:schemeClr val="bg2">
                      <a:lumMod val="50000"/>
                    </a:schemeClr>
                  </a:solidFill>
                  <a:latin typeface="+mj-lt"/>
                </a:rPr>
                <a:t>Subjects</a:t>
              </a:r>
              <a:r>
                <a:rPr lang="en-US" spc="-50" dirty="0">
                  <a:solidFill>
                    <a:schemeClr val="bg2">
                      <a:lumMod val="50000"/>
                    </a:schemeClr>
                  </a:solidFill>
                  <a:latin typeface="+mj-lt"/>
                </a:rPr>
                <a:t>, </a:t>
              </a:r>
              <a:r>
                <a:rPr lang="en-US" b="1" spc="-50" dirty="0">
                  <a:solidFill>
                    <a:schemeClr val="bg2">
                      <a:lumMod val="50000"/>
                    </a:schemeClr>
                  </a:solidFill>
                  <a:latin typeface="+mj-lt"/>
                </a:rPr>
                <a:t>Document Type</a:t>
              </a:r>
              <a:r>
                <a:rPr lang="en-US" spc="-50" dirty="0">
                  <a:solidFill>
                    <a:schemeClr val="bg2">
                      <a:lumMod val="50000"/>
                    </a:schemeClr>
                  </a:solidFill>
                  <a:latin typeface="+mj-lt"/>
                </a:rPr>
                <a:t>, etc.</a:t>
              </a:r>
            </a:p>
          </p:txBody>
        </p:sp>
      </p:grpSp>
    </p:spTree>
    <p:extLst>
      <p:ext uri="{BB962C8B-B14F-4D97-AF65-F5344CB8AC3E}">
        <p14:creationId xmlns:p14="http://schemas.microsoft.com/office/powerpoint/2010/main" val="81391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EXPLORE AND FILTER RESULTS</a:t>
            </a:r>
          </a:p>
        </p:txBody>
      </p:sp>
      <p:grpSp>
        <p:nvGrpSpPr>
          <p:cNvPr id="7" name="Group 6">
            <a:extLst>
              <a:ext uri="{FF2B5EF4-FFF2-40B4-BE49-F238E27FC236}">
                <a16:creationId xmlns:a16="http://schemas.microsoft.com/office/drawing/2014/main" id="{4BC6A862-FAE6-D10F-60AE-EC4C008CE15B}"/>
              </a:ext>
            </a:extLst>
          </p:cNvPr>
          <p:cNvGrpSpPr/>
          <p:nvPr/>
        </p:nvGrpSpPr>
        <p:grpSpPr>
          <a:xfrm>
            <a:off x="390494" y="1395832"/>
            <a:ext cx="3390900" cy="1146643"/>
            <a:chOff x="685800" y="1517455"/>
            <a:chExt cx="3390900" cy="1146643"/>
          </a:xfrm>
        </p:grpSpPr>
        <p:sp>
          <p:nvSpPr>
            <p:cNvPr id="9" name="Rectangle 8">
              <a:extLst>
                <a:ext uri="{FF2B5EF4-FFF2-40B4-BE49-F238E27FC236}">
                  <a16:creationId xmlns:a16="http://schemas.microsoft.com/office/drawing/2014/main" id="{91F61E56-24F8-AF9A-CA9E-2F60E2369306}"/>
                </a:ext>
              </a:extLst>
            </p:cNvPr>
            <p:cNvSpPr/>
            <p:nvPr/>
          </p:nvSpPr>
          <p:spPr>
            <a:xfrm>
              <a:off x="685800" y="1517455"/>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a:ea typeface="+mn-ea"/>
                  <a:cs typeface="+mn-cs"/>
                </a:rPr>
                <a:t>Examine Content Types</a:t>
              </a:r>
            </a:p>
          </p:txBody>
        </p:sp>
        <p:sp>
          <p:nvSpPr>
            <p:cNvPr id="10" name="TextBox 9">
              <a:extLst>
                <a:ext uri="{FF2B5EF4-FFF2-40B4-BE49-F238E27FC236}">
                  <a16:creationId xmlns:a16="http://schemas.microsoft.com/office/drawing/2014/main" id="{BB5CF571-99E1-2AEE-5C0B-62A749F1C7BD}"/>
                </a:ext>
              </a:extLst>
            </p:cNvPr>
            <p:cNvSpPr txBox="1"/>
            <p:nvPr/>
          </p:nvSpPr>
          <p:spPr>
            <a:xfrm>
              <a:off x="685800" y="2017767"/>
              <a:ext cx="3390900" cy="646331"/>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rPr>
                <a:t>Click to focus on results within a format of interest</a:t>
              </a:r>
            </a:p>
          </p:txBody>
        </p:sp>
      </p:grpSp>
      <p:pic>
        <p:nvPicPr>
          <p:cNvPr id="13" name="Picture 12" descr="A screenshot of a computer&#10;&#10;Description automatically generated">
            <a:extLst>
              <a:ext uri="{FF2B5EF4-FFF2-40B4-BE49-F238E27FC236}">
                <a16:creationId xmlns:a16="http://schemas.microsoft.com/office/drawing/2014/main" id="{9E1AE4B8-7B5F-A202-0C8B-C6424233B510}"/>
              </a:ext>
            </a:extLst>
          </p:cNvPr>
          <p:cNvPicPr>
            <a:picLocks noChangeAspect="1"/>
          </p:cNvPicPr>
          <p:nvPr/>
        </p:nvPicPr>
        <p:blipFill>
          <a:blip r:embed="rId3"/>
          <a:stretch>
            <a:fillRect/>
          </a:stretch>
        </p:blipFill>
        <p:spPr>
          <a:xfrm>
            <a:off x="4762500" y="1190625"/>
            <a:ext cx="7039006" cy="4733925"/>
          </a:xfrm>
          <a:prstGeom prst="rect">
            <a:avLst/>
          </a:prstGeom>
          <a:ln w="28575">
            <a:solidFill>
              <a:srgbClr val="E6E7E8"/>
            </a:solidFill>
          </a:ln>
        </p:spPr>
      </p:pic>
      <p:grpSp>
        <p:nvGrpSpPr>
          <p:cNvPr id="6" name="Group 5">
            <a:extLst>
              <a:ext uri="{FF2B5EF4-FFF2-40B4-BE49-F238E27FC236}">
                <a16:creationId xmlns:a16="http://schemas.microsoft.com/office/drawing/2014/main" id="{7D5CF562-A629-A660-4252-B145B65EC2E0}"/>
              </a:ext>
            </a:extLst>
          </p:cNvPr>
          <p:cNvGrpSpPr/>
          <p:nvPr/>
        </p:nvGrpSpPr>
        <p:grpSpPr>
          <a:xfrm>
            <a:off x="390494" y="3008078"/>
            <a:ext cx="3390900" cy="1423642"/>
            <a:chOff x="685800" y="3194005"/>
            <a:chExt cx="3390900" cy="1423642"/>
          </a:xfrm>
        </p:grpSpPr>
        <p:sp>
          <p:nvSpPr>
            <p:cNvPr id="8" name="Rectangle 7">
              <a:extLst>
                <a:ext uri="{FF2B5EF4-FFF2-40B4-BE49-F238E27FC236}">
                  <a16:creationId xmlns:a16="http://schemas.microsoft.com/office/drawing/2014/main" id="{9EF27822-98B7-7483-1802-196A33F59F5A}"/>
                </a:ext>
              </a:extLst>
            </p:cNvPr>
            <p:cNvSpPr/>
            <p:nvPr/>
          </p:nvSpPr>
          <p:spPr>
            <a:xfrm>
              <a:off x="685800" y="3194005"/>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Open Sans"/>
                  <a:ea typeface="+mn-ea"/>
                  <a:cs typeface="+mn-cs"/>
                </a:rPr>
                <a:t>Narrow Results</a:t>
              </a:r>
            </a:p>
          </p:txBody>
        </p:sp>
        <p:sp>
          <p:nvSpPr>
            <p:cNvPr id="11" name="TextBox 10">
              <a:extLst>
                <a:ext uri="{FF2B5EF4-FFF2-40B4-BE49-F238E27FC236}">
                  <a16:creationId xmlns:a16="http://schemas.microsoft.com/office/drawing/2014/main" id="{C1258083-65EA-BAF3-65B6-88E19036DB6E}"/>
                </a:ext>
              </a:extLst>
            </p:cNvPr>
            <p:cNvSpPr txBox="1"/>
            <p:nvPr/>
          </p:nvSpPr>
          <p:spPr>
            <a:xfrm>
              <a:off x="685800" y="3694317"/>
              <a:ext cx="3390900" cy="923330"/>
            </a:xfrm>
            <a:prstGeom prst="rect">
              <a:avLst/>
            </a:prstGeom>
            <a:noFill/>
          </p:spPr>
          <p:txBody>
            <a:bodyPr wrap="square" lIns="182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0" normalizeH="0" baseline="0" noProof="0" dirty="0">
                  <a:ln>
                    <a:noFill/>
                  </a:ln>
                  <a:solidFill>
                    <a:srgbClr val="E7E6E6">
                      <a:lumMod val="50000"/>
                    </a:srgbClr>
                  </a:solidFill>
                  <a:effectLst/>
                  <a:uLnTx/>
                  <a:uFillTx/>
                  <a:latin typeface="Open Sans"/>
                  <a:ea typeface="+mn-ea"/>
                  <a:cs typeface="+mn-cs"/>
                </a:rPr>
                <a:t>Limit by </a:t>
              </a:r>
              <a:r>
                <a:rPr kumimoji="0" lang="en-US" sz="1800" b="1" i="0" u="none" strike="noStrike" kern="1200" cap="none" spc="-50" normalizeH="0" baseline="0" noProof="0" dirty="0">
                  <a:ln>
                    <a:noFill/>
                  </a:ln>
                  <a:solidFill>
                    <a:srgbClr val="E7E6E6">
                      <a:lumMod val="50000"/>
                    </a:srgbClr>
                  </a:solidFill>
                  <a:effectLst/>
                  <a:uLnTx/>
                  <a:uFillTx/>
                  <a:latin typeface="Open Sans"/>
                  <a:ea typeface="+mn-ea"/>
                  <a:cs typeface="+mn-cs"/>
                </a:rPr>
                <a:t>Publication Date</a:t>
              </a:r>
              <a:r>
                <a:rPr kumimoji="0" lang="en-US" sz="1800" b="0" i="0" u="none" strike="noStrike" kern="1200" cap="none" spc="-50" normalizeH="0" baseline="0" noProof="0" dirty="0">
                  <a:ln>
                    <a:noFill/>
                  </a:ln>
                  <a:solidFill>
                    <a:srgbClr val="E7E6E6">
                      <a:lumMod val="50000"/>
                    </a:srgbClr>
                  </a:solidFill>
                  <a:effectLst/>
                  <a:uLnTx/>
                  <a:uFillTx/>
                  <a:latin typeface="Open Sans"/>
                  <a:ea typeface="+mn-ea"/>
                  <a:cs typeface="+mn-cs"/>
                </a:rPr>
                <a:t>, </a:t>
              </a:r>
              <a:r>
                <a:rPr kumimoji="0" lang="en-US" sz="1800" b="1" i="0" u="none" strike="noStrike" kern="1200" cap="none" spc="-50" normalizeH="0" baseline="0" noProof="0" dirty="0">
                  <a:ln>
                    <a:noFill/>
                  </a:ln>
                  <a:solidFill>
                    <a:srgbClr val="E7E6E6">
                      <a:lumMod val="50000"/>
                    </a:srgbClr>
                  </a:solidFill>
                  <a:effectLst/>
                  <a:uLnTx/>
                  <a:uFillTx/>
                  <a:latin typeface="Open Sans"/>
                  <a:ea typeface="+mn-ea"/>
                  <a:cs typeface="+mn-cs"/>
                </a:rPr>
                <a:t>Subjects</a:t>
              </a:r>
              <a:r>
                <a:rPr kumimoji="0" lang="en-US" sz="1800" b="0" i="0" u="none" strike="noStrike" kern="1200" cap="none" spc="-50" normalizeH="0" baseline="0" noProof="0" dirty="0">
                  <a:ln>
                    <a:noFill/>
                  </a:ln>
                  <a:solidFill>
                    <a:srgbClr val="E7E6E6">
                      <a:lumMod val="50000"/>
                    </a:srgbClr>
                  </a:solidFill>
                  <a:effectLst/>
                  <a:uLnTx/>
                  <a:uFillTx/>
                  <a:latin typeface="Open Sans"/>
                  <a:ea typeface="+mn-ea"/>
                  <a:cs typeface="+mn-cs"/>
                </a:rPr>
                <a:t>, </a:t>
              </a:r>
              <a:r>
                <a:rPr kumimoji="0" lang="en-US" sz="1800" b="1" i="0" u="none" strike="noStrike" kern="1200" cap="none" spc="-50" normalizeH="0" baseline="0" noProof="0" dirty="0">
                  <a:ln>
                    <a:noFill/>
                  </a:ln>
                  <a:solidFill>
                    <a:srgbClr val="E7E6E6">
                      <a:lumMod val="50000"/>
                    </a:srgbClr>
                  </a:solidFill>
                  <a:effectLst/>
                  <a:uLnTx/>
                  <a:uFillTx/>
                  <a:latin typeface="Open Sans"/>
                  <a:ea typeface="+mn-ea"/>
                  <a:cs typeface="+mn-cs"/>
                </a:rPr>
                <a:t>Document Type</a:t>
              </a:r>
              <a:r>
                <a:rPr kumimoji="0" lang="en-US" sz="1800" b="0" i="0" u="none" strike="noStrike" kern="1200" cap="none" spc="-50" normalizeH="0" baseline="0" noProof="0" dirty="0">
                  <a:ln>
                    <a:noFill/>
                  </a:ln>
                  <a:solidFill>
                    <a:srgbClr val="E7E6E6">
                      <a:lumMod val="50000"/>
                    </a:srgbClr>
                  </a:solidFill>
                  <a:effectLst/>
                  <a:uLnTx/>
                  <a:uFillTx/>
                  <a:latin typeface="Open Sans"/>
                  <a:ea typeface="+mn-ea"/>
                  <a:cs typeface="+mn-cs"/>
                </a:rPr>
                <a:t>, etc.</a:t>
              </a:r>
            </a:p>
          </p:txBody>
        </p:sp>
      </p:grpSp>
      <p:grpSp>
        <p:nvGrpSpPr>
          <p:cNvPr id="2" name="Group 1">
            <a:extLst>
              <a:ext uri="{FF2B5EF4-FFF2-40B4-BE49-F238E27FC236}">
                <a16:creationId xmlns:a16="http://schemas.microsoft.com/office/drawing/2014/main" id="{7CDFE2FA-EEED-6755-5E3B-62F5A43F353A}"/>
              </a:ext>
            </a:extLst>
          </p:cNvPr>
          <p:cNvGrpSpPr/>
          <p:nvPr/>
        </p:nvGrpSpPr>
        <p:grpSpPr>
          <a:xfrm>
            <a:off x="390494" y="4901732"/>
            <a:ext cx="3390900" cy="869644"/>
            <a:chOff x="685800" y="4758857"/>
            <a:chExt cx="3390900" cy="869644"/>
          </a:xfrm>
        </p:grpSpPr>
        <p:sp>
          <p:nvSpPr>
            <p:cNvPr id="12" name="Rectangle 11">
              <a:extLst>
                <a:ext uri="{FF2B5EF4-FFF2-40B4-BE49-F238E27FC236}">
                  <a16:creationId xmlns:a16="http://schemas.microsoft.com/office/drawing/2014/main" id="{3E2B932E-9989-C48A-4FCC-918CE76A29D6}"/>
                </a:ext>
              </a:extLst>
            </p:cNvPr>
            <p:cNvSpPr/>
            <p:nvPr/>
          </p:nvSpPr>
          <p:spPr>
            <a:xfrm>
              <a:off x="685800" y="4758857"/>
              <a:ext cx="3390900"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mj-lt"/>
                </a:rPr>
                <a:t>View Individual Sources</a:t>
              </a:r>
            </a:p>
          </p:txBody>
        </p:sp>
        <p:sp>
          <p:nvSpPr>
            <p:cNvPr id="14" name="TextBox 13">
              <a:extLst>
                <a:ext uri="{FF2B5EF4-FFF2-40B4-BE49-F238E27FC236}">
                  <a16:creationId xmlns:a16="http://schemas.microsoft.com/office/drawing/2014/main" id="{F78996DC-0777-AD63-4866-0B950F84E84B}"/>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latin typeface="+mj-lt"/>
                </a:rPr>
                <a:t>Access items of interest</a:t>
              </a:r>
            </a:p>
          </p:txBody>
        </p:sp>
      </p:grpSp>
      <p:pic>
        <p:nvPicPr>
          <p:cNvPr id="16" name="Picture 15" descr="A white background with black text&#10;&#10;Description automatically generated">
            <a:extLst>
              <a:ext uri="{FF2B5EF4-FFF2-40B4-BE49-F238E27FC236}">
                <a16:creationId xmlns:a16="http://schemas.microsoft.com/office/drawing/2014/main" id="{63043D82-6093-75D1-8E26-6C69126519F2}"/>
              </a:ext>
            </a:extLst>
          </p:cNvPr>
          <p:cNvPicPr>
            <a:picLocks noChangeAspect="1"/>
          </p:cNvPicPr>
          <p:nvPr/>
        </p:nvPicPr>
        <p:blipFill>
          <a:blip r:embed="rId4"/>
          <a:stretch>
            <a:fillRect/>
          </a:stretch>
        </p:blipFill>
        <p:spPr>
          <a:xfrm>
            <a:off x="4448175" y="4428352"/>
            <a:ext cx="7615237" cy="1298366"/>
          </a:xfrm>
          <a:prstGeom prst="rect">
            <a:avLst/>
          </a:prstGeom>
          <a:ln w="28575">
            <a:solidFill>
              <a:srgbClr val="009ECD"/>
            </a:solidFill>
          </a:ln>
        </p:spPr>
      </p:pic>
    </p:spTree>
    <p:extLst>
      <p:ext uri="{BB962C8B-B14F-4D97-AF65-F5344CB8AC3E}">
        <p14:creationId xmlns:p14="http://schemas.microsoft.com/office/powerpoint/2010/main" val="240082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UTILIZE TOPIC PAGES: WORKS PAGES</a:t>
            </a:r>
          </a:p>
        </p:txBody>
      </p:sp>
      <p:sp>
        <p:nvSpPr>
          <p:cNvPr id="3" name="Slide Number Placeholder 2">
            <a:extLst>
              <a:ext uri="{FF2B5EF4-FFF2-40B4-BE49-F238E27FC236}">
                <a16:creationId xmlns:a16="http://schemas.microsoft.com/office/drawing/2014/main" id="{AB5D2BA7-0C1B-6A62-5AEC-D4B024DBAE2A}"/>
              </a:ext>
            </a:extLst>
          </p:cNvPr>
          <p:cNvSpPr>
            <a:spLocks noGrp="1"/>
          </p:cNvSpPr>
          <p:nvPr>
            <p:ph type="sldNum" sz="quarter" idx="21"/>
          </p:nvPr>
        </p:nvSpPr>
        <p:spPr>
          <a:xfrm>
            <a:off x="6014803" y="6264466"/>
            <a:ext cx="36725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000000">
                    <a:lumMod val="75000"/>
                    <a:lumOff val="25000"/>
                  </a:srgbClr>
                </a:solidFill>
                <a:effectLst/>
                <a:uLnTx/>
                <a:uFillTx/>
                <a:latin typeface="Open Sans"/>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00000">
                  <a:lumMod val="75000"/>
                  <a:lumOff val="25000"/>
                </a:srgbClr>
              </a:solidFill>
              <a:effectLst/>
              <a:uLnTx/>
              <a:uFillTx/>
              <a:latin typeface="Open Sans"/>
              <a:cs typeface="Arial" charset="0"/>
            </a:endParaRPr>
          </a:p>
        </p:txBody>
      </p:sp>
      <p:grpSp>
        <p:nvGrpSpPr>
          <p:cNvPr id="12" name="Group 11">
            <a:extLst>
              <a:ext uri="{FF2B5EF4-FFF2-40B4-BE49-F238E27FC236}">
                <a16:creationId xmlns:a16="http://schemas.microsoft.com/office/drawing/2014/main" id="{D46FEF97-0EBE-2154-4B81-F6533415F0AE}"/>
              </a:ext>
            </a:extLst>
          </p:cNvPr>
          <p:cNvGrpSpPr/>
          <p:nvPr/>
        </p:nvGrpSpPr>
        <p:grpSpPr>
          <a:xfrm>
            <a:off x="4180637" y="863229"/>
            <a:ext cx="3830725" cy="5754417"/>
            <a:chOff x="4031199" y="481107"/>
            <a:chExt cx="4062038" cy="6101889"/>
          </a:xfrm>
        </p:grpSpPr>
        <p:grpSp>
          <p:nvGrpSpPr>
            <p:cNvPr id="10" name="Group 9">
              <a:extLst>
                <a:ext uri="{FF2B5EF4-FFF2-40B4-BE49-F238E27FC236}">
                  <a16:creationId xmlns:a16="http://schemas.microsoft.com/office/drawing/2014/main" id="{EC342CAE-75D4-1661-0DBA-F4E9DF73A69C}"/>
                </a:ext>
              </a:extLst>
            </p:cNvPr>
            <p:cNvGrpSpPr/>
            <p:nvPr/>
          </p:nvGrpSpPr>
          <p:grpSpPr>
            <a:xfrm>
              <a:off x="4031199" y="481107"/>
              <a:ext cx="4062038" cy="6101889"/>
              <a:chOff x="4031199" y="481107"/>
              <a:chExt cx="4062038" cy="6101889"/>
            </a:xfrm>
          </p:grpSpPr>
          <p:pic>
            <p:nvPicPr>
              <p:cNvPr id="5" name="Picture 4" descr="A screenshot of a computer&#10;&#10;Description automatically generated">
                <a:extLst>
                  <a:ext uri="{FF2B5EF4-FFF2-40B4-BE49-F238E27FC236}">
                    <a16:creationId xmlns:a16="http://schemas.microsoft.com/office/drawing/2014/main" id="{7C08F190-FECA-5D49-6F15-D1F2BD8C12B3}"/>
                  </a:ext>
                </a:extLst>
              </p:cNvPr>
              <p:cNvPicPr>
                <a:picLocks noChangeAspect="1"/>
              </p:cNvPicPr>
              <p:nvPr/>
            </p:nvPicPr>
            <p:blipFill>
              <a:blip r:embed="rId3"/>
              <a:stretch>
                <a:fillRect/>
              </a:stretch>
            </p:blipFill>
            <p:spPr>
              <a:xfrm>
                <a:off x="4031199" y="481107"/>
                <a:ext cx="4062038" cy="304468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6D5C74F9-43F7-67B5-99CB-4F1CD28147D9}"/>
                  </a:ext>
                </a:extLst>
              </p:cNvPr>
              <p:cNvPicPr>
                <a:picLocks noChangeAspect="1"/>
              </p:cNvPicPr>
              <p:nvPr/>
            </p:nvPicPr>
            <p:blipFill>
              <a:blip r:embed="rId4"/>
              <a:stretch>
                <a:fillRect/>
              </a:stretch>
            </p:blipFill>
            <p:spPr>
              <a:xfrm>
                <a:off x="4031199" y="3516267"/>
                <a:ext cx="4062038" cy="3066729"/>
              </a:xfrm>
              <a:prstGeom prst="rect">
                <a:avLst/>
              </a:prstGeom>
            </p:spPr>
          </p:pic>
        </p:grpSp>
        <p:sp>
          <p:nvSpPr>
            <p:cNvPr id="11" name="Rectangle 10">
              <a:extLst>
                <a:ext uri="{FF2B5EF4-FFF2-40B4-BE49-F238E27FC236}">
                  <a16:creationId xmlns:a16="http://schemas.microsoft.com/office/drawing/2014/main" id="{79A5895D-1CF1-2171-079C-47BAD416C7FB}"/>
                </a:ext>
              </a:extLst>
            </p:cNvPr>
            <p:cNvSpPr/>
            <p:nvPr/>
          </p:nvSpPr>
          <p:spPr>
            <a:xfrm>
              <a:off x="4031199" y="481107"/>
              <a:ext cx="4062038" cy="6024468"/>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F237070-723A-C82C-799C-0F51FE12EB43}"/>
              </a:ext>
            </a:extLst>
          </p:cNvPr>
          <p:cNvGrpSpPr/>
          <p:nvPr/>
        </p:nvGrpSpPr>
        <p:grpSpPr>
          <a:xfrm>
            <a:off x="219131" y="985674"/>
            <a:ext cx="4095694" cy="1754326"/>
            <a:chOff x="219131" y="985674"/>
            <a:chExt cx="4095694" cy="1754326"/>
          </a:xfrm>
        </p:grpSpPr>
        <p:sp>
          <p:nvSpPr>
            <p:cNvPr id="13" name="TextBox 12">
              <a:extLst>
                <a:ext uri="{FF2B5EF4-FFF2-40B4-BE49-F238E27FC236}">
                  <a16:creationId xmlns:a16="http://schemas.microsoft.com/office/drawing/2014/main" id="{5CB085CA-22C9-9B02-2F29-9F1496211CD3}"/>
                </a:ext>
              </a:extLst>
            </p:cNvPr>
            <p:cNvSpPr txBox="1"/>
            <p:nvPr/>
          </p:nvSpPr>
          <p:spPr>
            <a:xfrm>
              <a:off x="219131" y="985674"/>
              <a:ext cx="3067050" cy="1754326"/>
            </a:xfrm>
            <a:prstGeom prst="rect">
              <a:avLst/>
            </a:prstGeom>
            <a:noFill/>
            <a:ln w="38100">
              <a:solidFill>
                <a:schemeClr val="accent6"/>
              </a:solidFill>
            </a:ln>
          </p:spPr>
          <p:txBody>
            <a:bodyPr wrap="square" rtlCol="0">
              <a:spAutoFit/>
            </a:bodyPr>
            <a:lstStyle/>
            <a:p>
              <a:r>
                <a:rPr lang="en-US" b="1" dirty="0">
                  <a:solidFill>
                    <a:srgbClr val="009ECD"/>
                  </a:solidFill>
                  <a:latin typeface="+mj-lt"/>
                </a:rPr>
                <a:t>Work Overview:</a:t>
              </a:r>
            </a:p>
            <a:p>
              <a:r>
                <a:rPr lang="en-US" dirty="0">
                  <a:solidFill>
                    <a:schemeClr val="tx2"/>
                  </a:solidFill>
                  <a:latin typeface="+mj-lt"/>
                </a:rPr>
                <a:t>Within the banner students will find a small blurb about the work, as well as a link to the full </a:t>
              </a:r>
              <a:r>
                <a:rPr lang="en-US" b="1" dirty="0">
                  <a:solidFill>
                    <a:schemeClr val="tx2"/>
                  </a:solidFill>
                  <a:latin typeface="+mj-lt"/>
                </a:rPr>
                <a:t>Overview</a:t>
              </a:r>
              <a:r>
                <a:rPr lang="en-US" dirty="0">
                  <a:solidFill>
                    <a:schemeClr val="tx2"/>
                  </a:solidFill>
                  <a:latin typeface="+mj-lt"/>
                </a:rPr>
                <a:t>.</a:t>
              </a:r>
            </a:p>
          </p:txBody>
        </p:sp>
        <p:cxnSp>
          <p:nvCxnSpPr>
            <p:cNvPr id="15" name="Straight Arrow Connector 14">
              <a:extLst>
                <a:ext uri="{FF2B5EF4-FFF2-40B4-BE49-F238E27FC236}">
                  <a16:creationId xmlns:a16="http://schemas.microsoft.com/office/drawing/2014/main" id="{A0C54DF9-2FF3-6F34-FADB-6EC86E3344DA}"/>
                </a:ext>
              </a:extLst>
            </p:cNvPr>
            <p:cNvCxnSpPr>
              <a:cxnSpLocks/>
              <a:stCxn id="13" idx="3"/>
            </p:cNvCxnSpPr>
            <p:nvPr/>
          </p:nvCxnSpPr>
          <p:spPr>
            <a:xfrm flipV="1">
              <a:off x="3286181" y="1647825"/>
              <a:ext cx="1028644" cy="21501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DE6496E-8A07-D83E-5ACC-7FE5C202DA65}"/>
              </a:ext>
            </a:extLst>
          </p:cNvPr>
          <p:cNvGrpSpPr/>
          <p:nvPr/>
        </p:nvGrpSpPr>
        <p:grpSpPr>
          <a:xfrm>
            <a:off x="7271995" y="863230"/>
            <a:ext cx="4543425" cy="2862322"/>
            <a:chOff x="-1071905" y="863230"/>
            <a:chExt cx="4543425" cy="2862322"/>
          </a:xfrm>
        </p:grpSpPr>
        <p:sp>
          <p:nvSpPr>
            <p:cNvPr id="18" name="TextBox 17">
              <a:extLst>
                <a:ext uri="{FF2B5EF4-FFF2-40B4-BE49-F238E27FC236}">
                  <a16:creationId xmlns:a16="http://schemas.microsoft.com/office/drawing/2014/main" id="{23667C5E-72B4-0664-A37E-B2DD865C9E1B}"/>
                </a:ext>
              </a:extLst>
            </p:cNvPr>
            <p:cNvSpPr txBox="1"/>
            <p:nvPr/>
          </p:nvSpPr>
          <p:spPr>
            <a:xfrm>
              <a:off x="404470" y="863230"/>
              <a:ext cx="3067050" cy="2862322"/>
            </a:xfrm>
            <a:prstGeom prst="rect">
              <a:avLst/>
            </a:prstGeom>
            <a:noFill/>
            <a:ln w="38100">
              <a:solidFill>
                <a:schemeClr val="accent6"/>
              </a:solidFill>
            </a:ln>
          </p:spPr>
          <p:txBody>
            <a:bodyPr wrap="square" rtlCol="0">
              <a:spAutoFit/>
            </a:bodyPr>
            <a:lstStyle/>
            <a:p>
              <a:r>
                <a:rPr lang="en-US" b="1" dirty="0">
                  <a:solidFill>
                    <a:srgbClr val="009ECD"/>
                  </a:solidFill>
                  <a:latin typeface="+mj-lt"/>
                </a:rPr>
                <a:t>Full Text and Video:</a:t>
              </a:r>
            </a:p>
            <a:p>
              <a:r>
                <a:rPr lang="en-US" dirty="0">
                  <a:solidFill>
                    <a:schemeClr val="tx2"/>
                  </a:solidFill>
                  <a:latin typeface="+mj-lt"/>
                </a:rPr>
                <a:t>If a full text is available, students will see the </a:t>
              </a:r>
              <a:r>
                <a:rPr lang="en-US" b="1" dirty="0">
                  <a:solidFill>
                    <a:schemeClr val="tx2"/>
                  </a:solidFill>
                  <a:latin typeface="+mj-lt"/>
                </a:rPr>
                <a:t>Read Book </a:t>
              </a:r>
              <a:r>
                <a:rPr lang="en-US" dirty="0">
                  <a:solidFill>
                    <a:schemeClr val="tx2"/>
                  </a:solidFill>
                  <a:latin typeface="+mj-lt"/>
                </a:rPr>
                <a:t>button under the cover image.</a:t>
              </a:r>
            </a:p>
            <a:p>
              <a:endParaRPr lang="en-US" dirty="0">
                <a:solidFill>
                  <a:schemeClr val="tx2"/>
                </a:solidFill>
                <a:latin typeface="+mj-lt"/>
              </a:endParaRPr>
            </a:p>
            <a:p>
              <a:r>
                <a:rPr lang="en-US" dirty="0">
                  <a:solidFill>
                    <a:schemeClr val="tx2"/>
                  </a:solidFill>
                  <a:latin typeface="+mj-lt"/>
                </a:rPr>
                <a:t>Every </a:t>
              </a:r>
              <a:r>
                <a:rPr lang="en-US" b="1" dirty="0">
                  <a:solidFill>
                    <a:schemeClr val="tx2"/>
                  </a:solidFill>
                  <a:latin typeface="+mj-lt"/>
                </a:rPr>
                <a:t>Topic Page </a:t>
              </a:r>
              <a:r>
                <a:rPr lang="en-US" dirty="0">
                  <a:solidFill>
                    <a:schemeClr val="tx2"/>
                  </a:solidFill>
                  <a:latin typeface="+mj-lt"/>
                </a:rPr>
                <a:t>also includes a short video related either to the title itself or related themes.</a:t>
              </a:r>
            </a:p>
          </p:txBody>
        </p:sp>
        <p:cxnSp>
          <p:nvCxnSpPr>
            <p:cNvPr id="19" name="Straight Arrow Connector 18">
              <a:extLst>
                <a:ext uri="{FF2B5EF4-FFF2-40B4-BE49-F238E27FC236}">
                  <a16:creationId xmlns:a16="http://schemas.microsoft.com/office/drawing/2014/main" id="{FF659A04-AA8C-2D74-24E8-018CE8DE8983}"/>
                </a:ext>
              </a:extLst>
            </p:cNvPr>
            <p:cNvCxnSpPr>
              <a:cxnSpLocks/>
              <a:stCxn id="18" idx="1"/>
            </p:cNvCxnSpPr>
            <p:nvPr/>
          </p:nvCxnSpPr>
          <p:spPr>
            <a:xfrm flipH="1" flipV="1">
              <a:off x="-1071905" y="1862837"/>
              <a:ext cx="1476375" cy="43155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01156509-251E-01BE-DFD0-575DFF70401B}"/>
              </a:ext>
            </a:extLst>
          </p:cNvPr>
          <p:cNvGrpSpPr/>
          <p:nvPr/>
        </p:nvGrpSpPr>
        <p:grpSpPr>
          <a:xfrm>
            <a:off x="207798" y="2750537"/>
            <a:ext cx="4107027" cy="1755741"/>
            <a:chOff x="342900" y="969362"/>
            <a:chExt cx="4107027" cy="1755741"/>
          </a:xfrm>
        </p:grpSpPr>
        <p:sp>
          <p:nvSpPr>
            <p:cNvPr id="26" name="TextBox 25">
              <a:extLst>
                <a:ext uri="{FF2B5EF4-FFF2-40B4-BE49-F238E27FC236}">
                  <a16:creationId xmlns:a16="http://schemas.microsoft.com/office/drawing/2014/main" id="{50BE55F9-0B7A-8719-AC09-3E527E9BD496}"/>
                </a:ext>
              </a:extLst>
            </p:cNvPr>
            <p:cNvSpPr txBox="1"/>
            <p:nvPr/>
          </p:nvSpPr>
          <p:spPr>
            <a:xfrm>
              <a:off x="342900" y="1247775"/>
              <a:ext cx="3067050" cy="1477328"/>
            </a:xfrm>
            <a:prstGeom prst="rect">
              <a:avLst/>
            </a:prstGeom>
            <a:noFill/>
            <a:ln w="38100">
              <a:solidFill>
                <a:schemeClr val="accent6"/>
              </a:solidFill>
            </a:ln>
          </p:spPr>
          <p:txBody>
            <a:bodyPr wrap="square" rtlCol="0">
              <a:spAutoFit/>
            </a:bodyPr>
            <a:lstStyle/>
            <a:p>
              <a:r>
                <a:rPr lang="en-US" b="1" dirty="0">
                  <a:solidFill>
                    <a:srgbClr val="009ECD"/>
                  </a:solidFill>
                  <a:latin typeface="+mj-lt"/>
                </a:rPr>
                <a:t>Essential Questions:</a:t>
              </a:r>
            </a:p>
            <a:p>
              <a:r>
                <a:rPr lang="en-US" dirty="0">
                  <a:solidFill>
                    <a:schemeClr val="tx2"/>
                  </a:solidFill>
                  <a:latin typeface="+mj-lt"/>
                </a:rPr>
                <a:t>Critical thinking questions are available under the banner to engage students in their learning.</a:t>
              </a:r>
            </a:p>
          </p:txBody>
        </p:sp>
        <p:cxnSp>
          <p:nvCxnSpPr>
            <p:cNvPr id="27" name="Straight Arrow Connector 26">
              <a:extLst>
                <a:ext uri="{FF2B5EF4-FFF2-40B4-BE49-F238E27FC236}">
                  <a16:creationId xmlns:a16="http://schemas.microsoft.com/office/drawing/2014/main" id="{A807D9D2-71B3-A86E-347D-00C0E4296266}"/>
                </a:ext>
              </a:extLst>
            </p:cNvPr>
            <p:cNvCxnSpPr>
              <a:cxnSpLocks/>
              <a:stCxn id="26" idx="3"/>
            </p:cNvCxnSpPr>
            <p:nvPr/>
          </p:nvCxnSpPr>
          <p:spPr>
            <a:xfrm flipV="1">
              <a:off x="3409950" y="969362"/>
              <a:ext cx="1039977" cy="10170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9D1D669-37CD-7D30-8662-A8382D1B3071}"/>
              </a:ext>
            </a:extLst>
          </p:cNvPr>
          <p:cNvGrpSpPr/>
          <p:nvPr/>
        </p:nvGrpSpPr>
        <p:grpSpPr>
          <a:xfrm>
            <a:off x="6877050" y="2956514"/>
            <a:ext cx="4938370" cy="2817362"/>
            <a:chOff x="-1528420" y="184739"/>
            <a:chExt cx="4938370" cy="2817362"/>
          </a:xfrm>
        </p:grpSpPr>
        <p:sp>
          <p:nvSpPr>
            <p:cNvPr id="31" name="TextBox 30">
              <a:extLst>
                <a:ext uri="{FF2B5EF4-FFF2-40B4-BE49-F238E27FC236}">
                  <a16:creationId xmlns:a16="http://schemas.microsoft.com/office/drawing/2014/main" id="{BE55E868-64F8-6EDE-9BD4-77EFBFB595A0}"/>
                </a:ext>
              </a:extLst>
            </p:cNvPr>
            <p:cNvSpPr txBox="1"/>
            <p:nvPr/>
          </p:nvSpPr>
          <p:spPr>
            <a:xfrm>
              <a:off x="342900" y="1247775"/>
              <a:ext cx="3067050" cy="1754326"/>
            </a:xfrm>
            <a:prstGeom prst="rect">
              <a:avLst/>
            </a:prstGeom>
            <a:noFill/>
            <a:ln w="38100">
              <a:solidFill>
                <a:schemeClr val="accent6"/>
              </a:solidFill>
            </a:ln>
          </p:spPr>
          <p:txBody>
            <a:bodyPr wrap="square" rtlCol="0">
              <a:spAutoFit/>
            </a:bodyPr>
            <a:lstStyle/>
            <a:p>
              <a:r>
                <a:rPr lang="en-US" b="1" dirty="0">
                  <a:solidFill>
                    <a:srgbClr val="009ECD"/>
                  </a:solidFill>
                  <a:latin typeface="+mj-lt"/>
                </a:rPr>
                <a:t>Author Information:</a:t>
              </a:r>
            </a:p>
            <a:p>
              <a:r>
                <a:rPr lang="en-US" dirty="0">
                  <a:solidFill>
                    <a:schemeClr val="tx2"/>
                  </a:solidFill>
                  <a:latin typeface="+mj-lt"/>
                </a:rPr>
                <a:t>Basic author facts as well as a link to more detailed biographical information are listed under the banner.</a:t>
              </a:r>
            </a:p>
          </p:txBody>
        </p:sp>
        <p:cxnSp>
          <p:nvCxnSpPr>
            <p:cNvPr id="32" name="Straight Arrow Connector 31">
              <a:extLst>
                <a:ext uri="{FF2B5EF4-FFF2-40B4-BE49-F238E27FC236}">
                  <a16:creationId xmlns:a16="http://schemas.microsoft.com/office/drawing/2014/main" id="{658C27C8-3BAB-DB1F-D743-689A1EC33FC4}"/>
                </a:ext>
              </a:extLst>
            </p:cNvPr>
            <p:cNvCxnSpPr>
              <a:cxnSpLocks/>
            </p:cNvCxnSpPr>
            <p:nvPr/>
          </p:nvCxnSpPr>
          <p:spPr>
            <a:xfrm flipH="1" flipV="1">
              <a:off x="-1528420" y="184739"/>
              <a:ext cx="1848332" cy="19506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6ED7B1-B47D-CBDD-B53E-669043D9518F}"/>
              </a:ext>
            </a:extLst>
          </p:cNvPr>
          <p:cNvGrpSpPr/>
          <p:nvPr/>
        </p:nvGrpSpPr>
        <p:grpSpPr>
          <a:xfrm>
            <a:off x="207798" y="4145221"/>
            <a:ext cx="4107027" cy="1808423"/>
            <a:chOff x="207798" y="4097596"/>
            <a:chExt cx="4107027" cy="1808423"/>
          </a:xfrm>
        </p:grpSpPr>
        <p:grpSp>
          <p:nvGrpSpPr>
            <p:cNvPr id="34" name="Group 33">
              <a:extLst>
                <a:ext uri="{FF2B5EF4-FFF2-40B4-BE49-F238E27FC236}">
                  <a16:creationId xmlns:a16="http://schemas.microsoft.com/office/drawing/2014/main" id="{FF859F54-1FEE-D609-4895-78FCBA42C63A}"/>
                </a:ext>
              </a:extLst>
            </p:cNvPr>
            <p:cNvGrpSpPr/>
            <p:nvPr/>
          </p:nvGrpSpPr>
          <p:grpSpPr>
            <a:xfrm>
              <a:off x="207798" y="4097596"/>
              <a:ext cx="4107027" cy="1808423"/>
              <a:chOff x="342900" y="639681"/>
              <a:chExt cx="4107027" cy="1808423"/>
            </a:xfrm>
          </p:grpSpPr>
          <p:sp>
            <p:nvSpPr>
              <p:cNvPr id="35" name="TextBox 34">
                <a:extLst>
                  <a:ext uri="{FF2B5EF4-FFF2-40B4-BE49-F238E27FC236}">
                    <a16:creationId xmlns:a16="http://schemas.microsoft.com/office/drawing/2014/main" id="{174F9C46-56BE-3E15-A074-F6ECECB04AFC}"/>
                  </a:ext>
                </a:extLst>
              </p:cNvPr>
              <p:cNvSpPr txBox="1"/>
              <p:nvPr/>
            </p:nvSpPr>
            <p:spPr>
              <a:xfrm>
                <a:off x="342900" y="1247775"/>
                <a:ext cx="3067050" cy="1200329"/>
              </a:xfrm>
              <a:prstGeom prst="rect">
                <a:avLst/>
              </a:prstGeom>
              <a:noFill/>
              <a:ln w="38100">
                <a:solidFill>
                  <a:schemeClr val="accent6"/>
                </a:solidFill>
              </a:ln>
            </p:spPr>
            <p:txBody>
              <a:bodyPr wrap="square" rtlCol="0">
                <a:spAutoFit/>
              </a:bodyPr>
              <a:lstStyle/>
              <a:p>
                <a:r>
                  <a:rPr lang="en-US" b="1" dirty="0">
                    <a:solidFill>
                      <a:srgbClr val="009ECD"/>
                    </a:solidFill>
                    <a:latin typeface="+mj-lt"/>
                  </a:rPr>
                  <a:t>Content:</a:t>
                </a:r>
              </a:p>
              <a:p>
                <a:r>
                  <a:rPr lang="en-US" dirty="0">
                    <a:solidFill>
                      <a:schemeClr val="tx2"/>
                    </a:solidFill>
                    <a:latin typeface="+mj-lt"/>
                  </a:rPr>
                  <a:t>Content buckets with all related materials are at the bottom of the page.</a:t>
                </a:r>
              </a:p>
            </p:txBody>
          </p:sp>
          <p:cxnSp>
            <p:nvCxnSpPr>
              <p:cNvPr id="36" name="Straight Arrow Connector 35">
                <a:extLst>
                  <a:ext uri="{FF2B5EF4-FFF2-40B4-BE49-F238E27FC236}">
                    <a16:creationId xmlns:a16="http://schemas.microsoft.com/office/drawing/2014/main" id="{35A7B4D5-5519-FF5C-1303-8B2D39F6592D}"/>
                  </a:ext>
                </a:extLst>
              </p:cNvPr>
              <p:cNvCxnSpPr>
                <a:cxnSpLocks/>
                <a:stCxn id="35" idx="3"/>
              </p:cNvCxnSpPr>
              <p:nvPr/>
            </p:nvCxnSpPr>
            <p:spPr>
              <a:xfrm flipV="1">
                <a:off x="3409950" y="639681"/>
                <a:ext cx="1039977" cy="120825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58AAB399-56B6-C657-A943-FB3B608CC9A7}"/>
                </a:ext>
              </a:extLst>
            </p:cNvPr>
            <p:cNvCxnSpPr>
              <a:cxnSpLocks/>
            </p:cNvCxnSpPr>
            <p:nvPr/>
          </p:nvCxnSpPr>
          <p:spPr>
            <a:xfrm flipV="1">
              <a:off x="3267103" y="5097425"/>
              <a:ext cx="1039977" cy="206554"/>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514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17E18F7C-2B1B-D51C-8FCD-F8EA7274846F}"/>
              </a:ext>
            </a:extLst>
          </p:cNvPr>
          <p:cNvGrpSpPr/>
          <p:nvPr/>
        </p:nvGrpSpPr>
        <p:grpSpPr>
          <a:xfrm>
            <a:off x="4196875" y="904356"/>
            <a:ext cx="3816608" cy="5725235"/>
            <a:chOff x="4196875" y="904356"/>
            <a:chExt cx="3816608" cy="5725235"/>
          </a:xfrm>
        </p:grpSpPr>
        <p:grpSp>
          <p:nvGrpSpPr>
            <p:cNvPr id="14" name="Group 13">
              <a:extLst>
                <a:ext uri="{FF2B5EF4-FFF2-40B4-BE49-F238E27FC236}">
                  <a16:creationId xmlns:a16="http://schemas.microsoft.com/office/drawing/2014/main" id="{6D633E59-6542-BFCC-684C-C0F18799102E}"/>
                </a:ext>
              </a:extLst>
            </p:cNvPr>
            <p:cNvGrpSpPr/>
            <p:nvPr/>
          </p:nvGrpSpPr>
          <p:grpSpPr>
            <a:xfrm>
              <a:off x="4196875" y="904356"/>
              <a:ext cx="3816608" cy="5620433"/>
              <a:chOff x="4196875" y="904356"/>
              <a:chExt cx="3816608" cy="5620433"/>
            </a:xfrm>
          </p:grpSpPr>
          <p:pic>
            <p:nvPicPr>
              <p:cNvPr id="6" name="Picture 5" descr="A screenshot of a computer&#10;&#10;Description automatically generated">
                <a:extLst>
                  <a:ext uri="{FF2B5EF4-FFF2-40B4-BE49-F238E27FC236}">
                    <a16:creationId xmlns:a16="http://schemas.microsoft.com/office/drawing/2014/main" id="{68425249-903F-E664-A201-C647163BB127}"/>
                  </a:ext>
                </a:extLst>
              </p:cNvPr>
              <p:cNvPicPr>
                <a:picLocks noChangeAspect="1"/>
              </p:cNvPicPr>
              <p:nvPr/>
            </p:nvPicPr>
            <p:blipFill>
              <a:blip r:embed="rId3"/>
              <a:stretch>
                <a:fillRect/>
              </a:stretch>
            </p:blipFill>
            <p:spPr>
              <a:xfrm>
                <a:off x="4196875" y="904356"/>
                <a:ext cx="3816608" cy="3167853"/>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B9BA82D-0B17-C983-E834-A3C947C8A1C1}"/>
                  </a:ext>
                </a:extLst>
              </p:cNvPr>
              <p:cNvPicPr>
                <a:picLocks noChangeAspect="1"/>
              </p:cNvPicPr>
              <p:nvPr/>
            </p:nvPicPr>
            <p:blipFill rotWithShape="1">
              <a:blip r:embed="rId4"/>
              <a:srcRect b="14910"/>
              <a:stretch/>
            </p:blipFill>
            <p:spPr>
              <a:xfrm>
                <a:off x="4207616" y="3957754"/>
                <a:ext cx="3803832" cy="2567035"/>
              </a:xfrm>
              <a:prstGeom prst="rect">
                <a:avLst/>
              </a:prstGeom>
            </p:spPr>
          </p:pic>
        </p:grpSp>
        <p:sp>
          <p:nvSpPr>
            <p:cNvPr id="20" name="Rectangle 19">
              <a:extLst>
                <a:ext uri="{FF2B5EF4-FFF2-40B4-BE49-F238E27FC236}">
                  <a16:creationId xmlns:a16="http://schemas.microsoft.com/office/drawing/2014/main" id="{480516A5-5A6E-1319-E782-9E9F0C69BE20}"/>
                </a:ext>
              </a:extLst>
            </p:cNvPr>
            <p:cNvSpPr/>
            <p:nvPr/>
          </p:nvSpPr>
          <p:spPr>
            <a:xfrm>
              <a:off x="4196875" y="904356"/>
              <a:ext cx="3814573" cy="572523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UTILIZE TOPIC PAGES: AUTHOR PAGES</a:t>
            </a:r>
          </a:p>
        </p:txBody>
      </p:sp>
      <p:grpSp>
        <p:nvGrpSpPr>
          <p:cNvPr id="16" name="Group 15">
            <a:extLst>
              <a:ext uri="{FF2B5EF4-FFF2-40B4-BE49-F238E27FC236}">
                <a16:creationId xmlns:a16="http://schemas.microsoft.com/office/drawing/2014/main" id="{3F237070-723A-C82C-799C-0F51FE12EB43}"/>
              </a:ext>
            </a:extLst>
          </p:cNvPr>
          <p:cNvGrpSpPr/>
          <p:nvPr/>
        </p:nvGrpSpPr>
        <p:grpSpPr>
          <a:xfrm>
            <a:off x="219131" y="985674"/>
            <a:ext cx="4087949" cy="1754326"/>
            <a:chOff x="219131" y="985674"/>
            <a:chExt cx="4087949" cy="1754326"/>
          </a:xfrm>
        </p:grpSpPr>
        <p:sp>
          <p:nvSpPr>
            <p:cNvPr id="13" name="TextBox 12">
              <a:extLst>
                <a:ext uri="{FF2B5EF4-FFF2-40B4-BE49-F238E27FC236}">
                  <a16:creationId xmlns:a16="http://schemas.microsoft.com/office/drawing/2014/main" id="{5CB085CA-22C9-9B02-2F29-9F1496211CD3}"/>
                </a:ext>
              </a:extLst>
            </p:cNvPr>
            <p:cNvSpPr txBox="1"/>
            <p:nvPr/>
          </p:nvSpPr>
          <p:spPr>
            <a:xfrm>
              <a:off x="219131" y="985674"/>
              <a:ext cx="3067050" cy="1754326"/>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Author 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Within the banner students will find basic information about the individual and a link to a full article.</a:t>
              </a:r>
            </a:p>
          </p:txBody>
        </p:sp>
        <p:cxnSp>
          <p:nvCxnSpPr>
            <p:cNvPr id="15" name="Straight Arrow Connector 14">
              <a:extLst>
                <a:ext uri="{FF2B5EF4-FFF2-40B4-BE49-F238E27FC236}">
                  <a16:creationId xmlns:a16="http://schemas.microsoft.com/office/drawing/2014/main" id="{A0C54DF9-2FF3-6F34-FADB-6EC86E3344DA}"/>
                </a:ext>
              </a:extLst>
            </p:cNvPr>
            <p:cNvCxnSpPr>
              <a:cxnSpLocks/>
              <a:stCxn id="13" idx="3"/>
            </p:cNvCxnSpPr>
            <p:nvPr/>
          </p:nvCxnSpPr>
          <p:spPr>
            <a:xfrm flipV="1">
              <a:off x="3286181" y="1765497"/>
              <a:ext cx="1020899" cy="9734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01156509-251E-01BE-DFD0-575DFF70401B}"/>
              </a:ext>
            </a:extLst>
          </p:cNvPr>
          <p:cNvGrpSpPr/>
          <p:nvPr/>
        </p:nvGrpSpPr>
        <p:grpSpPr>
          <a:xfrm>
            <a:off x="211386" y="3011284"/>
            <a:ext cx="4104992" cy="1525555"/>
            <a:chOff x="342900" y="1199548"/>
            <a:chExt cx="4104992" cy="1525555"/>
          </a:xfrm>
        </p:grpSpPr>
        <p:sp>
          <p:nvSpPr>
            <p:cNvPr id="26" name="TextBox 25">
              <a:extLst>
                <a:ext uri="{FF2B5EF4-FFF2-40B4-BE49-F238E27FC236}">
                  <a16:creationId xmlns:a16="http://schemas.microsoft.com/office/drawing/2014/main" id="{50BE55F9-0B7A-8719-AC09-3E527E9BD496}"/>
                </a:ext>
              </a:extLst>
            </p:cNvPr>
            <p:cNvSpPr txBox="1"/>
            <p:nvPr/>
          </p:nvSpPr>
          <p:spPr>
            <a:xfrm>
              <a:off x="342900" y="1247775"/>
              <a:ext cx="3067050" cy="1477328"/>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Related Topics: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This section directs students to related topics including works, themes, genres, and other authors.</a:t>
              </a:r>
            </a:p>
          </p:txBody>
        </p:sp>
        <p:cxnSp>
          <p:nvCxnSpPr>
            <p:cNvPr id="27" name="Straight Arrow Connector 26">
              <a:extLst>
                <a:ext uri="{FF2B5EF4-FFF2-40B4-BE49-F238E27FC236}">
                  <a16:creationId xmlns:a16="http://schemas.microsoft.com/office/drawing/2014/main" id="{A807D9D2-71B3-A86E-347D-00C0E4296266}"/>
                </a:ext>
              </a:extLst>
            </p:cNvPr>
            <p:cNvCxnSpPr>
              <a:cxnSpLocks/>
              <a:stCxn id="26" idx="3"/>
            </p:cNvCxnSpPr>
            <p:nvPr/>
          </p:nvCxnSpPr>
          <p:spPr>
            <a:xfrm flipV="1">
              <a:off x="3409950" y="1199548"/>
              <a:ext cx="1037942" cy="78689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9D1D669-37CD-7D30-8662-A8382D1B3071}"/>
              </a:ext>
            </a:extLst>
          </p:cNvPr>
          <p:cNvGrpSpPr/>
          <p:nvPr/>
        </p:nvGrpSpPr>
        <p:grpSpPr>
          <a:xfrm>
            <a:off x="7000875" y="2740000"/>
            <a:ext cx="4814545" cy="2354491"/>
            <a:chOff x="-1404595" y="93613"/>
            <a:chExt cx="4814545" cy="2354491"/>
          </a:xfrm>
        </p:grpSpPr>
        <p:sp>
          <p:nvSpPr>
            <p:cNvPr id="31" name="TextBox 30">
              <a:extLst>
                <a:ext uri="{FF2B5EF4-FFF2-40B4-BE49-F238E27FC236}">
                  <a16:creationId xmlns:a16="http://schemas.microsoft.com/office/drawing/2014/main" id="{BE55E868-64F8-6EDE-9BD4-77EFBFB595A0}"/>
                </a:ext>
              </a:extLst>
            </p:cNvPr>
            <p:cNvSpPr txBox="1"/>
            <p:nvPr/>
          </p:nvSpPr>
          <p:spPr>
            <a:xfrm>
              <a:off x="342900" y="1247775"/>
              <a:ext cx="3067050" cy="1200329"/>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Quick Facts:</a:t>
              </a:r>
            </a:p>
            <a:p>
              <a:pPr lvl="0">
                <a:defRPr/>
              </a:pPr>
              <a:r>
                <a:rPr lang="en-US" dirty="0">
                  <a:solidFill>
                    <a:srgbClr val="003865"/>
                  </a:solidFill>
                  <a:latin typeface="Open Sans"/>
                </a:rPr>
                <a:t>Quick facts give basic demographic information for additional context.</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32" name="Straight Arrow Connector 31">
              <a:extLst>
                <a:ext uri="{FF2B5EF4-FFF2-40B4-BE49-F238E27FC236}">
                  <a16:creationId xmlns:a16="http://schemas.microsoft.com/office/drawing/2014/main" id="{658C27C8-3BAB-DB1F-D743-689A1EC33FC4}"/>
                </a:ext>
              </a:extLst>
            </p:cNvPr>
            <p:cNvCxnSpPr>
              <a:cxnSpLocks/>
              <a:stCxn id="31" idx="1"/>
            </p:cNvCxnSpPr>
            <p:nvPr/>
          </p:nvCxnSpPr>
          <p:spPr>
            <a:xfrm flipH="1" flipV="1">
              <a:off x="-1404595" y="93613"/>
              <a:ext cx="1747495" cy="175432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6ED7B1-B47D-CBDD-B53E-669043D9518F}"/>
              </a:ext>
            </a:extLst>
          </p:cNvPr>
          <p:cNvGrpSpPr/>
          <p:nvPr/>
        </p:nvGrpSpPr>
        <p:grpSpPr>
          <a:xfrm>
            <a:off x="209351" y="3798175"/>
            <a:ext cx="4097729" cy="2274374"/>
            <a:chOff x="207798" y="3631645"/>
            <a:chExt cx="4097729" cy="2274374"/>
          </a:xfrm>
        </p:grpSpPr>
        <p:grpSp>
          <p:nvGrpSpPr>
            <p:cNvPr id="34" name="Group 33">
              <a:extLst>
                <a:ext uri="{FF2B5EF4-FFF2-40B4-BE49-F238E27FC236}">
                  <a16:creationId xmlns:a16="http://schemas.microsoft.com/office/drawing/2014/main" id="{FF859F54-1FEE-D609-4895-78FCBA42C63A}"/>
                </a:ext>
              </a:extLst>
            </p:cNvPr>
            <p:cNvGrpSpPr/>
            <p:nvPr/>
          </p:nvGrpSpPr>
          <p:grpSpPr>
            <a:xfrm>
              <a:off x="207798" y="3631645"/>
              <a:ext cx="4097729" cy="2274374"/>
              <a:chOff x="342900" y="173730"/>
              <a:chExt cx="4097729" cy="2274374"/>
            </a:xfrm>
          </p:grpSpPr>
          <p:sp>
            <p:nvSpPr>
              <p:cNvPr id="35" name="TextBox 34">
                <a:extLst>
                  <a:ext uri="{FF2B5EF4-FFF2-40B4-BE49-F238E27FC236}">
                    <a16:creationId xmlns:a16="http://schemas.microsoft.com/office/drawing/2014/main" id="{174F9C46-56BE-3E15-A074-F6ECECB04AFC}"/>
                  </a:ext>
                </a:extLst>
              </p:cNvPr>
              <p:cNvSpPr txBox="1"/>
              <p:nvPr/>
            </p:nvSpPr>
            <p:spPr>
              <a:xfrm>
                <a:off x="342900" y="1247775"/>
                <a:ext cx="3067050" cy="1200329"/>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Content buckets with all related materials are at the bottom of the page.</a:t>
                </a:r>
              </a:p>
            </p:txBody>
          </p:sp>
          <p:cxnSp>
            <p:nvCxnSpPr>
              <p:cNvPr id="36" name="Straight Arrow Connector 35">
                <a:extLst>
                  <a:ext uri="{FF2B5EF4-FFF2-40B4-BE49-F238E27FC236}">
                    <a16:creationId xmlns:a16="http://schemas.microsoft.com/office/drawing/2014/main" id="{35A7B4D5-5519-FF5C-1303-8B2D39F6592D}"/>
                  </a:ext>
                </a:extLst>
              </p:cNvPr>
              <p:cNvCxnSpPr>
                <a:cxnSpLocks/>
                <a:stCxn id="35" idx="3"/>
              </p:cNvCxnSpPr>
              <p:nvPr/>
            </p:nvCxnSpPr>
            <p:spPr>
              <a:xfrm flipV="1">
                <a:off x="3409950" y="173730"/>
                <a:ext cx="1030679" cy="16742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58AAB399-56B6-C657-A943-FB3B608CC9A7}"/>
                </a:ext>
              </a:extLst>
            </p:cNvPr>
            <p:cNvCxnSpPr>
              <a:cxnSpLocks/>
            </p:cNvCxnSpPr>
            <p:nvPr/>
          </p:nvCxnSpPr>
          <p:spPr>
            <a:xfrm flipV="1">
              <a:off x="3267103" y="4705690"/>
              <a:ext cx="936925" cy="59828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ADE6496E-8A07-D83E-5ACC-7FE5C202DA65}"/>
              </a:ext>
            </a:extLst>
          </p:cNvPr>
          <p:cNvGrpSpPr/>
          <p:nvPr/>
        </p:nvGrpSpPr>
        <p:grpSpPr>
          <a:xfrm>
            <a:off x="6705600" y="863230"/>
            <a:ext cx="5109820" cy="2308324"/>
            <a:chOff x="-1638300" y="863230"/>
            <a:chExt cx="5109820" cy="2308324"/>
          </a:xfrm>
        </p:grpSpPr>
        <p:sp>
          <p:nvSpPr>
            <p:cNvPr id="18" name="TextBox 17">
              <a:extLst>
                <a:ext uri="{FF2B5EF4-FFF2-40B4-BE49-F238E27FC236}">
                  <a16:creationId xmlns:a16="http://schemas.microsoft.com/office/drawing/2014/main" id="{23667C5E-72B4-0664-A37E-B2DD865C9E1B}"/>
                </a:ext>
              </a:extLst>
            </p:cNvPr>
            <p:cNvSpPr txBox="1"/>
            <p:nvPr/>
          </p:nvSpPr>
          <p:spPr>
            <a:xfrm>
              <a:off x="404470" y="863230"/>
              <a:ext cx="3067050" cy="2308324"/>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Video:</a:t>
              </a:r>
            </a:p>
            <a:p>
              <a:pPr lvl="0">
                <a:defRPr/>
              </a:pPr>
              <a:r>
                <a:rPr lang="en-US" dirty="0">
                  <a:solidFill>
                    <a:srgbClr val="003865"/>
                  </a:solidFill>
                  <a:latin typeface="Open Sans"/>
                </a:rPr>
                <a:t>Like work pages, students can access a short video related to the author.</a:t>
              </a:r>
            </a:p>
            <a:p>
              <a:pPr lvl="0">
                <a:defRPr/>
              </a:pP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a:p>
              <a:pPr lvl="0">
                <a:defRPr/>
              </a:pPr>
              <a:r>
                <a:rPr lang="en-US" dirty="0">
                  <a:solidFill>
                    <a:srgbClr val="003865"/>
                  </a:solidFill>
                  <a:latin typeface="Open Sans"/>
                </a:rPr>
                <a:t>Quick facts give basic demographic information for additional context.</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19" name="Straight Arrow Connector 18">
              <a:extLst>
                <a:ext uri="{FF2B5EF4-FFF2-40B4-BE49-F238E27FC236}">
                  <a16:creationId xmlns:a16="http://schemas.microsoft.com/office/drawing/2014/main" id="{FF659A04-AA8C-2D74-24E8-018CE8DE8983}"/>
                </a:ext>
              </a:extLst>
            </p:cNvPr>
            <p:cNvCxnSpPr>
              <a:cxnSpLocks/>
              <a:stCxn id="18" idx="1"/>
            </p:cNvCxnSpPr>
            <p:nvPr/>
          </p:nvCxnSpPr>
          <p:spPr>
            <a:xfrm flipH="1" flipV="1">
              <a:off x="-1638300" y="1765497"/>
              <a:ext cx="2042770" cy="25189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155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6F1B942-9DAB-C8C8-58BF-EF1D7C50898A}"/>
              </a:ext>
            </a:extLst>
          </p:cNvPr>
          <p:cNvGrpSpPr/>
          <p:nvPr/>
        </p:nvGrpSpPr>
        <p:grpSpPr>
          <a:xfrm>
            <a:off x="4187306" y="914204"/>
            <a:ext cx="3822209" cy="5703442"/>
            <a:chOff x="4187306" y="914204"/>
            <a:chExt cx="3822209" cy="5703442"/>
          </a:xfrm>
        </p:grpSpPr>
        <p:grpSp>
          <p:nvGrpSpPr>
            <p:cNvPr id="12" name="Group 11">
              <a:extLst>
                <a:ext uri="{FF2B5EF4-FFF2-40B4-BE49-F238E27FC236}">
                  <a16:creationId xmlns:a16="http://schemas.microsoft.com/office/drawing/2014/main" id="{376CA65F-B4D6-BA0F-DF63-57500390EF6F}"/>
                </a:ext>
              </a:extLst>
            </p:cNvPr>
            <p:cNvGrpSpPr/>
            <p:nvPr/>
          </p:nvGrpSpPr>
          <p:grpSpPr>
            <a:xfrm>
              <a:off x="4187306" y="914204"/>
              <a:ext cx="3822209" cy="5703442"/>
              <a:chOff x="4187306" y="914204"/>
              <a:chExt cx="3822209" cy="5703442"/>
            </a:xfrm>
          </p:grpSpPr>
          <p:pic>
            <p:nvPicPr>
              <p:cNvPr id="5" name="Picture 4" descr="A screenshot of a computer&#10;&#10;Description automatically generated">
                <a:extLst>
                  <a:ext uri="{FF2B5EF4-FFF2-40B4-BE49-F238E27FC236}">
                    <a16:creationId xmlns:a16="http://schemas.microsoft.com/office/drawing/2014/main" id="{0EB776B2-8FED-5623-C178-56AE6493092D}"/>
                  </a:ext>
                </a:extLst>
              </p:cNvPr>
              <p:cNvPicPr>
                <a:picLocks noChangeAspect="1"/>
              </p:cNvPicPr>
              <p:nvPr/>
            </p:nvPicPr>
            <p:blipFill>
              <a:blip r:embed="rId3"/>
              <a:stretch>
                <a:fillRect/>
              </a:stretch>
            </p:blipFill>
            <p:spPr>
              <a:xfrm>
                <a:off x="4196875" y="914204"/>
                <a:ext cx="3812640" cy="2243539"/>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D0355931-06E3-9F72-2EB1-8E5FACDC304C}"/>
                  </a:ext>
                </a:extLst>
              </p:cNvPr>
              <p:cNvPicPr>
                <a:picLocks noChangeAspect="1"/>
              </p:cNvPicPr>
              <p:nvPr/>
            </p:nvPicPr>
            <p:blipFill>
              <a:blip r:embed="rId4"/>
              <a:stretch>
                <a:fillRect/>
              </a:stretch>
            </p:blipFill>
            <p:spPr>
              <a:xfrm>
                <a:off x="4196875" y="3141087"/>
                <a:ext cx="3812640" cy="301488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78A97829-E82B-7AFC-50CC-55B92ADBD55B}"/>
                  </a:ext>
                </a:extLst>
              </p:cNvPr>
              <p:cNvPicPr>
                <a:picLocks noChangeAspect="1"/>
              </p:cNvPicPr>
              <p:nvPr/>
            </p:nvPicPr>
            <p:blipFill rotWithShape="1">
              <a:blip r:embed="rId5"/>
              <a:srcRect b="82341"/>
              <a:stretch/>
            </p:blipFill>
            <p:spPr>
              <a:xfrm>
                <a:off x="4187306" y="6112817"/>
                <a:ext cx="3817387" cy="504829"/>
              </a:xfrm>
              <a:prstGeom prst="rect">
                <a:avLst/>
              </a:prstGeom>
            </p:spPr>
          </p:pic>
        </p:grpSp>
        <p:sp>
          <p:nvSpPr>
            <p:cNvPr id="22" name="Rectangle 21">
              <a:extLst>
                <a:ext uri="{FF2B5EF4-FFF2-40B4-BE49-F238E27FC236}">
                  <a16:creationId xmlns:a16="http://schemas.microsoft.com/office/drawing/2014/main" id="{9140AABD-3463-8CED-59F4-A03EF3A47968}"/>
                </a:ext>
              </a:extLst>
            </p:cNvPr>
            <p:cNvSpPr/>
            <p:nvPr/>
          </p:nvSpPr>
          <p:spPr>
            <a:xfrm>
              <a:off x="4187306" y="914204"/>
              <a:ext cx="3812640" cy="5703442"/>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1721846" cy="694944"/>
          </a:xfrm>
        </p:spPr>
        <p:txBody>
          <a:bodyPr/>
          <a:lstStyle/>
          <a:p>
            <a:r>
              <a:rPr lang="en-US" dirty="0"/>
              <a:t>UTILIZE TOPIC PAGES: MOVEMENTS, GENRES, ERAS, THEMES, ELA</a:t>
            </a:r>
          </a:p>
        </p:txBody>
      </p:sp>
      <p:grpSp>
        <p:nvGrpSpPr>
          <p:cNvPr id="16" name="Group 15">
            <a:extLst>
              <a:ext uri="{FF2B5EF4-FFF2-40B4-BE49-F238E27FC236}">
                <a16:creationId xmlns:a16="http://schemas.microsoft.com/office/drawing/2014/main" id="{3F237070-723A-C82C-799C-0F51FE12EB43}"/>
              </a:ext>
            </a:extLst>
          </p:cNvPr>
          <p:cNvGrpSpPr/>
          <p:nvPr/>
        </p:nvGrpSpPr>
        <p:grpSpPr>
          <a:xfrm>
            <a:off x="7200900" y="1214400"/>
            <a:ext cx="4686356" cy="1200329"/>
            <a:chOff x="-1400175" y="985674"/>
            <a:chExt cx="4686356" cy="1200329"/>
          </a:xfrm>
        </p:grpSpPr>
        <p:sp>
          <p:nvSpPr>
            <p:cNvPr id="13" name="TextBox 12">
              <a:extLst>
                <a:ext uri="{FF2B5EF4-FFF2-40B4-BE49-F238E27FC236}">
                  <a16:creationId xmlns:a16="http://schemas.microsoft.com/office/drawing/2014/main" id="{5CB085CA-22C9-9B02-2F29-9F1496211CD3}"/>
                </a:ext>
              </a:extLst>
            </p:cNvPr>
            <p:cNvSpPr txBox="1"/>
            <p:nvPr/>
          </p:nvSpPr>
          <p:spPr>
            <a:xfrm>
              <a:off x="219131" y="985674"/>
              <a:ext cx="3067050" cy="1200329"/>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Overview: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A one paragraph overview is included at the top of the page.</a:t>
              </a:r>
            </a:p>
          </p:txBody>
        </p:sp>
        <p:cxnSp>
          <p:nvCxnSpPr>
            <p:cNvPr id="15" name="Straight Arrow Connector 14">
              <a:extLst>
                <a:ext uri="{FF2B5EF4-FFF2-40B4-BE49-F238E27FC236}">
                  <a16:creationId xmlns:a16="http://schemas.microsoft.com/office/drawing/2014/main" id="{A0C54DF9-2FF3-6F34-FADB-6EC86E3344DA}"/>
                </a:ext>
              </a:extLst>
            </p:cNvPr>
            <p:cNvCxnSpPr>
              <a:cxnSpLocks/>
            </p:cNvCxnSpPr>
            <p:nvPr/>
          </p:nvCxnSpPr>
          <p:spPr>
            <a:xfrm flipH="1" flipV="1">
              <a:off x="-1400175" y="1568865"/>
              <a:ext cx="1619306" cy="1487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01156509-251E-01BE-DFD0-575DFF70401B}"/>
              </a:ext>
            </a:extLst>
          </p:cNvPr>
          <p:cNvGrpSpPr/>
          <p:nvPr/>
        </p:nvGrpSpPr>
        <p:grpSpPr>
          <a:xfrm>
            <a:off x="200856" y="2288597"/>
            <a:ext cx="3996019" cy="1477328"/>
            <a:chOff x="342900" y="1247775"/>
            <a:chExt cx="3996019" cy="1477328"/>
          </a:xfrm>
        </p:grpSpPr>
        <p:sp>
          <p:nvSpPr>
            <p:cNvPr id="26" name="TextBox 25">
              <a:extLst>
                <a:ext uri="{FF2B5EF4-FFF2-40B4-BE49-F238E27FC236}">
                  <a16:creationId xmlns:a16="http://schemas.microsoft.com/office/drawing/2014/main" id="{50BE55F9-0B7A-8719-AC09-3E527E9BD496}"/>
                </a:ext>
              </a:extLst>
            </p:cNvPr>
            <p:cNvSpPr txBox="1"/>
            <p:nvPr/>
          </p:nvSpPr>
          <p:spPr>
            <a:xfrm>
              <a:off x="342900" y="1247775"/>
              <a:ext cx="3067050" cy="1477328"/>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Result Categories: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3865"/>
                  </a:solidFill>
                  <a:latin typeface="Open Sans"/>
                </a:rPr>
                <a:t>This section provides students with details about what types of materials are available.</a:t>
              </a:r>
              <a:endParaRPr kumimoji="0" lang="en-US" sz="1800" b="0" i="0" u="none" strike="noStrike" kern="1200" cap="none" spc="0" normalizeH="0" baseline="0" noProof="0" dirty="0">
                <a:ln>
                  <a:noFill/>
                </a:ln>
                <a:solidFill>
                  <a:srgbClr val="003865"/>
                </a:solidFill>
                <a:effectLst/>
                <a:uLnTx/>
                <a:uFillTx/>
                <a:latin typeface="Open Sans"/>
                <a:ea typeface="+mn-ea"/>
                <a:cs typeface="+mn-cs"/>
              </a:endParaRPr>
            </a:p>
          </p:txBody>
        </p:sp>
        <p:cxnSp>
          <p:nvCxnSpPr>
            <p:cNvPr id="27" name="Straight Arrow Connector 26">
              <a:extLst>
                <a:ext uri="{FF2B5EF4-FFF2-40B4-BE49-F238E27FC236}">
                  <a16:creationId xmlns:a16="http://schemas.microsoft.com/office/drawing/2014/main" id="{A807D9D2-71B3-A86E-347D-00C0E4296266}"/>
                </a:ext>
              </a:extLst>
            </p:cNvPr>
            <p:cNvCxnSpPr>
              <a:cxnSpLocks/>
              <a:stCxn id="26" idx="3"/>
            </p:cNvCxnSpPr>
            <p:nvPr/>
          </p:nvCxnSpPr>
          <p:spPr>
            <a:xfrm flipV="1">
              <a:off x="3409950" y="1854778"/>
              <a:ext cx="928969" cy="131661"/>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E26ED7B1-B47D-CBDD-B53E-669043D9518F}"/>
              </a:ext>
            </a:extLst>
          </p:cNvPr>
          <p:cNvGrpSpPr/>
          <p:nvPr/>
        </p:nvGrpSpPr>
        <p:grpSpPr>
          <a:xfrm>
            <a:off x="7343775" y="4294173"/>
            <a:ext cx="4543481" cy="1200329"/>
            <a:chOff x="-1268633" y="4705690"/>
            <a:chExt cx="4543481" cy="1200329"/>
          </a:xfrm>
        </p:grpSpPr>
        <p:sp>
          <p:nvSpPr>
            <p:cNvPr id="35" name="TextBox 34">
              <a:extLst>
                <a:ext uri="{FF2B5EF4-FFF2-40B4-BE49-F238E27FC236}">
                  <a16:creationId xmlns:a16="http://schemas.microsoft.com/office/drawing/2014/main" id="{174F9C46-56BE-3E15-A074-F6ECECB04AFC}"/>
                </a:ext>
              </a:extLst>
            </p:cNvPr>
            <p:cNvSpPr txBox="1"/>
            <p:nvPr/>
          </p:nvSpPr>
          <p:spPr>
            <a:xfrm>
              <a:off x="207798" y="4705690"/>
              <a:ext cx="3067050" cy="1200329"/>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ECD"/>
                  </a:solidFill>
                  <a:effectLst/>
                  <a:uLnTx/>
                  <a:uFillTx/>
                  <a:latin typeface="Open Sans"/>
                  <a:ea typeface="+mn-ea"/>
                  <a:cs typeface="+mn-cs"/>
                </a:rPr>
                <a:t>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865"/>
                  </a:solidFill>
                  <a:effectLst/>
                  <a:uLnTx/>
                  <a:uFillTx/>
                  <a:latin typeface="Open Sans"/>
                  <a:ea typeface="+mn-ea"/>
                  <a:cs typeface="+mn-cs"/>
                </a:rPr>
                <a:t>Content buckets with all related materials are at the bottom of the page.</a:t>
              </a:r>
            </a:p>
          </p:txBody>
        </p:sp>
        <p:cxnSp>
          <p:nvCxnSpPr>
            <p:cNvPr id="38" name="Straight Arrow Connector 37">
              <a:extLst>
                <a:ext uri="{FF2B5EF4-FFF2-40B4-BE49-F238E27FC236}">
                  <a16:creationId xmlns:a16="http://schemas.microsoft.com/office/drawing/2014/main" id="{58AAB399-56B6-C657-A943-FB3B608CC9A7}"/>
                </a:ext>
              </a:extLst>
            </p:cNvPr>
            <p:cNvCxnSpPr>
              <a:cxnSpLocks/>
            </p:cNvCxnSpPr>
            <p:nvPr/>
          </p:nvCxnSpPr>
          <p:spPr>
            <a:xfrm flipH="1" flipV="1">
              <a:off x="-1268633" y="4850167"/>
              <a:ext cx="1466862" cy="48408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564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1721846" cy="694944"/>
          </a:xfrm>
        </p:spPr>
        <p:txBody>
          <a:bodyPr/>
          <a:lstStyle/>
          <a:p>
            <a:r>
              <a:rPr lang="en-US" dirty="0"/>
              <a:t>EXPLORE CONTENT</a:t>
            </a:r>
          </a:p>
        </p:txBody>
      </p:sp>
      <p:cxnSp>
        <p:nvCxnSpPr>
          <p:cNvPr id="2" name="Straight Connector 1">
            <a:extLst>
              <a:ext uri="{FF2B5EF4-FFF2-40B4-BE49-F238E27FC236}">
                <a16:creationId xmlns:a16="http://schemas.microsoft.com/office/drawing/2014/main" id="{7B7CC0E9-F9EF-8798-5C59-0BFCC588BE7C}"/>
              </a:ext>
            </a:extLst>
          </p:cNvPr>
          <p:cNvCxnSpPr>
            <a:cxnSpLocks/>
            <a:stCxn id="10" idx="2"/>
          </p:cNvCxnSpPr>
          <p:nvPr/>
        </p:nvCxnSpPr>
        <p:spPr>
          <a:xfrm>
            <a:off x="251079" y="2814023"/>
            <a:ext cx="11010792"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048D1C-3A28-133D-2459-F7269AC48CF3}"/>
              </a:ext>
            </a:extLst>
          </p:cNvPr>
          <p:cNvSpPr txBox="1"/>
          <p:nvPr/>
        </p:nvSpPr>
        <p:spPr>
          <a:xfrm>
            <a:off x="-95133" y="3567434"/>
            <a:ext cx="2055555" cy="2246769"/>
          </a:xfrm>
          <a:prstGeom prst="rect">
            <a:avLst/>
          </a:prstGeom>
          <a:noFill/>
        </p:spPr>
        <p:txBody>
          <a:bodyPr wrap="square" rtlCol="0">
            <a:spAutoFit/>
          </a:bodyPr>
          <a:lstStyle/>
          <a:p>
            <a:pPr algn="ctr"/>
            <a:r>
              <a:rPr lang="en-US" sz="2000" dirty="0">
                <a:solidFill>
                  <a:schemeClr val="bg2">
                    <a:lumMod val="50000"/>
                  </a:schemeClr>
                </a:solidFill>
                <a:latin typeface="+mj-lt"/>
                <a:cs typeface="Arial" panose="020B0604020202020204" pitchFamily="34" charset="0"/>
              </a:rPr>
              <a:t>OVERVIEWS</a:t>
            </a:r>
          </a:p>
          <a:p>
            <a:pPr algn="ctr"/>
            <a:endParaRPr lang="en-US" sz="2000" dirty="0">
              <a:solidFill>
                <a:schemeClr val="bg2">
                  <a:lumMod val="50000"/>
                </a:schemeClr>
              </a:solidFill>
              <a:latin typeface="+mj-lt"/>
              <a:cs typeface="Arial" panose="020B0604020202020204" pitchFamily="34" charset="0"/>
            </a:endParaRPr>
          </a:p>
          <a:p>
            <a:pPr algn="ctr"/>
            <a:r>
              <a:rPr lang="en-US" sz="2000" dirty="0">
                <a:solidFill>
                  <a:schemeClr val="bg2">
                    <a:lumMod val="50000"/>
                  </a:schemeClr>
                </a:solidFill>
                <a:latin typeface="+mj-lt"/>
                <a:cs typeface="Arial" panose="020B0604020202020204" pitchFamily="34" charset="0"/>
              </a:rPr>
              <a:t>PLOT SUMMARIES</a:t>
            </a:r>
          </a:p>
          <a:p>
            <a:pPr algn="ctr"/>
            <a:endParaRPr lang="en-US" sz="2000" dirty="0">
              <a:solidFill>
                <a:schemeClr val="bg2">
                  <a:lumMod val="50000"/>
                </a:schemeClr>
              </a:solidFill>
              <a:latin typeface="+mj-lt"/>
              <a:cs typeface="Arial" panose="020B0604020202020204" pitchFamily="34" charset="0"/>
            </a:endParaRPr>
          </a:p>
          <a:p>
            <a:pPr algn="ctr"/>
            <a:r>
              <a:rPr lang="en-US" sz="2000" dirty="0">
                <a:solidFill>
                  <a:schemeClr val="bg2">
                    <a:lumMod val="50000"/>
                  </a:schemeClr>
                </a:solidFill>
                <a:latin typeface="+mj-lt"/>
                <a:cs typeface="Arial" panose="020B0604020202020204" pitchFamily="34" charset="0"/>
              </a:rPr>
              <a:t>LITERATURE CRITICISMS</a:t>
            </a:r>
          </a:p>
        </p:txBody>
      </p:sp>
      <p:sp>
        <p:nvSpPr>
          <p:cNvPr id="6" name="TextBox 5">
            <a:extLst>
              <a:ext uri="{FF2B5EF4-FFF2-40B4-BE49-F238E27FC236}">
                <a16:creationId xmlns:a16="http://schemas.microsoft.com/office/drawing/2014/main" id="{76061352-B768-023C-CFA5-56C00FAC0CB1}"/>
              </a:ext>
            </a:extLst>
          </p:cNvPr>
          <p:cNvSpPr txBox="1"/>
          <p:nvPr/>
        </p:nvSpPr>
        <p:spPr>
          <a:xfrm>
            <a:off x="2255264" y="3862648"/>
            <a:ext cx="2285116" cy="707886"/>
          </a:xfrm>
          <a:prstGeom prst="rect">
            <a:avLst/>
          </a:prstGeom>
          <a:noFill/>
        </p:spPr>
        <p:txBody>
          <a:bodyPr wrap="square" rtlCol="0">
            <a:spAutoFit/>
          </a:bodyPr>
          <a:lstStyle/>
          <a:p>
            <a:pPr algn="ctr"/>
            <a:r>
              <a:rPr lang="en-US" sz="2000" dirty="0">
                <a:solidFill>
                  <a:schemeClr val="bg2">
                    <a:lumMod val="50000"/>
                  </a:schemeClr>
                </a:solidFill>
                <a:latin typeface="+mj-lt"/>
              </a:rPr>
              <a:t>FULL- TEXT ENTRIES</a:t>
            </a:r>
          </a:p>
        </p:txBody>
      </p:sp>
      <p:sp>
        <p:nvSpPr>
          <p:cNvPr id="7" name="TextBox 6">
            <a:extLst>
              <a:ext uri="{FF2B5EF4-FFF2-40B4-BE49-F238E27FC236}">
                <a16:creationId xmlns:a16="http://schemas.microsoft.com/office/drawing/2014/main" id="{C34FCBEC-A14B-75AB-8257-6C52AF3B3DB5}"/>
              </a:ext>
            </a:extLst>
          </p:cNvPr>
          <p:cNvSpPr txBox="1"/>
          <p:nvPr/>
        </p:nvSpPr>
        <p:spPr>
          <a:xfrm>
            <a:off x="5038475" y="4016536"/>
            <a:ext cx="2198251" cy="400110"/>
          </a:xfrm>
          <a:prstGeom prst="rect">
            <a:avLst/>
          </a:prstGeom>
          <a:noFill/>
        </p:spPr>
        <p:txBody>
          <a:bodyPr wrap="square" rtlCol="0">
            <a:spAutoFit/>
          </a:bodyPr>
          <a:lstStyle/>
          <a:p>
            <a:pPr algn="ctr"/>
            <a:r>
              <a:rPr lang="en-US" sz="2000" dirty="0">
                <a:solidFill>
                  <a:schemeClr val="bg2">
                    <a:lumMod val="50000"/>
                  </a:schemeClr>
                </a:solidFill>
                <a:latin typeface="+mj-lt"/>
              </a:rPr>
              <a:t>INFOGRAPHICS</a:t>
            </a:r>
          </a:p>
        </p:txBody>
      </p:sp>
      <p:sp>
        <p:nvSpPr>
          <p:cNvPr id="9" name="TextBox 8">
            <a:extLst>
              <a:ext uri="{FF2B5EF4-FFF2-40B4-BE49-F238E27FC236}">
                <a16:creationId xmlns:a16="http://schemas.microsoft.com/office/drawing/2014/main" id="{51F535CD-302C-53E8-188F-A8FB7CC9B662}"/>
              </a:ext>
            </a:extLst>
          </p:cNvPr>
          <p:cNvSpPr txBox="1"/>
          <p:nvPr/>
        </p:nvSpPr>
        <p:spPr>
          <a:xfrm>
            <a:off x="7772921" y="3862648"/>
            <a:ext cx="2055555" cy="707886"/>
          </a:xfrm>
          <a:prstGeom prst="rect">
            <a:avLst/>
          </a:prstGeom>
          <a:noFill/>
        </p:spPr>
        <p:txBody>
          <a:bodyPr wrap="square" rtlCol="0">
            <a:spAutoFit/>
          </a:bodyPr>
          <a:lstStyle/>
          <a:p>
            <a:pPr algn="ctr"/>
            <a:r>
              <a:rPr lang="en-US" sz="2000" dirty="0">
                <a:solidFill>
                  <a:schemeClr val="bg2">
                    <a:lumMod val="50000"/>
                  </a:schemeClr>
                </a:solidFill>
                <a:latin typeface="+mj-lt"/>
              </a:rPr>
              <a:t>PRIMARY SOURCES</a:t>
            </a:r>
          </a:p>
        </p:txBody>
      </p:sp>
      <p:sp>
        <p:nvSpPr>
          <p:cNvPr id="30" name="TextBox 29">
            <a:extLst>
              <a:ext uri="{FF2B5EF4-FFF2-40B4-BE49-F238E27FC236}">
                <a16:creationId xmlns:a16="http://schemas.microsoft.com/office/drawing/2014/main" id="{6850E356-6299-9664-2B85-7A7B23CD2F8F}"/>
              </a:ext>
            </a:extLst>
          </p:cNvPr>
          <p:cNvSpPr txBox="1"/>
          <p:nvPr/>
        </p:nvSpPr>
        <p:spPr>
          <a:xfrm>
            <a:off x="10234093" y="3554871"/>
            <a:ext cx="2055555" cy="2246769"/>
          </a:xfrm>
          <a:prstGeom prst="rect">
            <a:avLst/>
          </a:prstGeom>
          <a:noFill/>
        </p:spPr>
        <p:txBody>
          <a:bodyPr wrap="square" rtlCol="0">
            <a:spAutoFit/>
          </a:bodyPr>
          <a:lstStyle/>
          <a:p>
            <a:pPr algn="ctr"/>
            <a:r>
              <a:rPr lang="en-US" sz="2000" dirty="0">
                <a:solidFill>
                  <a:schemeClr val="bg2">
                    <a:lumMod val="50000"/>
                  </a:schemeClr>
                </a:solidFill>
                <a:latin typeface="+mj-lt"/>
              </a:rPr>
              <a:t>MULTIMEDIA</a:t>
            </a:r>
          </a:p>
          <a:p>
            <a:pPr algn="ctr"/>
            <a:endParaRPr lang="en-US" sz="2000" dirty="0">
              <a:solidFill>
                <a:schemeClr val="bg2">
                  <a:lumMod val="50000"/>
                </a:schemeClr>
              </a:solidFill>
              <a:latin typeface="+mj-lt"/>
            </a:endParaRPr>
          </a:p>
          <a:p>
            <a:pPr algn="ctr"/>
            <a:r>
              <a:rPr lang="en-US" sz="2000" dirty="0">
                <a:solidFill>
                  <a:schemeClr val="bg2">
                    <a:lumMod val="50000"/>
                  </a:schemeClr>
                </a:solidFill>
                <a:latin typeface="+mj-lt"/>
              </a:rPr>
              <a:t> BIOGRAPHIES</a:t>
            </a:r>
          </a:p>
          <a:p>
            <a:pPr algn="ctr"/>
            <a:r>
              <a:rPr lang="en-US" sz="2000" dirty="0">
                <a:solidFill>
                  <a:schemeClr val="bg2">
                    <a:lumMod val="50000"/>
                  </a:schemeClr>
                </a:solidFill>
                <a:latin typeface="+mj-lt"/>
              </a:rPr>
              <a:t> </a:t>
            </a:r>
          </a:p>
          <a:p>
            <a:pPr algn="ctr"/>
            <a:r>
              <a:rPr lang="en-US" sz="2000" dirty="0">
                <a:solidFill>
                  <a:schemeClr val="bg2">
                    <a:lumMod val="50000"/>
                  </a:schemeClr>
                </a:solidFill>
                <a:latin typeface="+mj-lt"/>
              </a:rPr>
              <a:t>NEWS </a:t>
            </a:r>
          </a:p>
          <a:p>
            <a:pPr algn="ctr"/>
            <a:endParaRPr lang="en-US" sz="2000" dirty="0">
              <a:solidFill>
                <a:schemeClr val="bg2">
                  <a:lumMod val="50000"/>
                </a:schemeClr>
              </a:solidFill>
              <a:latin typeface="+mj-lt"/>
            </a:endParaRPr>
          </a:p>
          <a:p>
            <a:pPr algn="ctr"/>
            <a:r>
              <a:rPr lang="en-US" sz="2000" dirty="0">
                <a:solidFill>
                  <a:schemeClr val="bg2">
                    <a:lumMod val="50000"/>
                  </a:schemeClr>
                </a:solidFill>
                <a:latin typeface="+mj-lt"/>
              </a:rPr>
              <a:t>AND MORE</a:t>
            </a:r>
          </a:p>
        </p:txBody>
      </p:sp>
      <p:grpSp>
        <p:nvGrpSpPr>
          <p:cNvPr id="39" name="Group 38">
            <a:extLst>
              <a:ext uri="{FF2B5EF4-FFF2-40B4-BE49-F238E27FC236}">
                <a16:creationId xmlns:a16="http://schemas.microsoft.com/office/drawing/2014/main" id="{EB6404E8-4881-F752-34CF-97895BA3AD65}"/>
              </a:ext>
            </a:extLst>
          </p:cNvPr>
          <p:cNvGrpSpPr/>
          <p:nvPr/>
        </p:nvGrpSpPr>
        <p:grpSpPr>
          <a:xfrm>
            <a:off x="251079" y="2132456"/>
            <a:ext cx="1363133" cy="1363133"/>
            <a:chOff x="251079" y="2132456"/>
            <a:chExt cx="1363133" cy="1363133"/>
          </a:xfrm>
        </p:grpSpPr>
        <p:sp>
          <p:nvSpPr>
            <p:cNvPr id="10" name="Oval 9">
              <a:extLst>
                <a:ext uri="{FF2B5EF4-FFF2-40B4-BE49-F238E27FC236}">
                  <a16:creationId xmlns:a16="http://schemas.microsoft.com/office/drawing/2014/main" id="{49AA0790-9339-77AD-02CD-D39EDC52C3AA}"/>
                </a:ext>
              </a:extLst>
            </p:cNvPr>
            <p:cNvSpPr/>
            <p:nvPr/>
          </p:nvSpPr>
          <p:spPr>
            <a:xfrm>
              <a:off x="251079" y="2132456"/>
              <a:ext cx="1363133" cy="1363133"/>
            </a:xfrm>
            <a:prstGeom prst="ellipse">
              <a:avLst/>
            </a:prstGeom>
            <a:solidFill>
              <a:srgbClr val="6D8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Document with solid fill">
              <a:extLst>
                <a:ext uri="{FF2B5EF4-FFF2-40B4-BE49-F238E27FC236}">
                  <a16:creationId xmlns:a16="http://schemas.microsoft.com/office/drawing/2014/main" id="{79158248-4750-9156-0BE6-1F73028F6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2929" y="2356822"/>
              <a:ext cx="914400" cy="914400"/>
            </a:xfrm>
            <a:prstGeom prst="rect">
              <a:avLst/>
            </a:prstGeom>
          </p:spPr>
        </p:pic>
      </p:grpSp>
      <p:grpSp>
        <p:nvGrpSpPr>
          <p:cNvPr id="43" name="Group 42">
            <a:extLst>
              <a:ext uri="{FF2B5EF4-FFF2-40B4-BE49-F238E27FC236}">
                <a16:creationId xmlns:a16="http://schemas.microsoft.com/office/drawing/2014/main" id="{6C68BC71-66C7-9726-C8CF-49DD6BD07242}"/>
              </a:ext>
            </a:extLst>
          </p:cNvPr>
          <p:cNvGrpSpPr/>
          <p:nvPr/>
        </p:nvGrpSpPr>
        <p:grpSpPr>
          <a:xfrm>
            <a:off x="2716255" y="2060613"/>
            <a:ext cx="1363133" cy="1363133"/>
            <a:chOff x="2608245" y="2060613"/>
            <a:chExt cx="1363133" cy="1363133"/>
          </a:xfrm>
        </p:grpSpPr>
        <p:sp>
          <p:nvSpPr>
            <p:cNvPr id="19" name="Oval 18">
              <a:extLst>
                <a:ext uri="{FF2B5EF4-FFF2-40B4-BE49-F238E27FC236}">
                  <a16:creationId xmlns:a16="http://schemas.microsoft.com/office/drawing/2014/main" id="{8697172B-6D30-4582-1426-6C71601D1FF9}"/>
                </a:ext>
              </a:extLst>
            </p:cNvPr>
            <p:cNvSpPr/>
            <p:nvPr/>
          </p:nvSpPr>
          <p:spPr>
            <a:xfrm>
              <a:off x="2608245" y="2060613"/>
              <a:ext cx="1363133" cy="1363133"/>
            </a:xfrm>
            <a:prstGeom prst="ellipse">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ECD"/>
                </a:solidFill>
              </a:endParaRPr>
            </a:p>
          </p:txBody>
        </p:sp>
        <p:pic>
          <p:nvPicPr>
            <p:cNvPr id="42" name="Graphic 41" descr="Storytelling with solid fill">
              <a:extLst>
                <a:ext uri="{FF2B5EF4-FFF2-40B4-BE49-F238E27FC236}">
                  <a16:creationId xmlns:a16="http://schemas.microsoft.com/office/drawing/2014/main" id="{54D71324-4C5C-8C7F-1E80-018EA102A3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32611" y="2284979"/>
              <a:ext cx="914400" cy="914400"/>
            </a:xfrm>
            <a:prstGeom prst="rect">
              <a:avLst/>
            </a:prstGeom>
          </p:spPr>
        </p:pic>
      </p:grpSp>
      <p:grpSp>
        <p:nvGrpSpPr>
          <p:cNvPr id="46" name="Group 45">
            <a:extLst>
              <a:ext uri="{FF2B5EF4-FFF2-40B4-BE49-F238E27FC236}">
                <a16:creationId xmlns:a16="http://schemas.microsoft.com/office/drawing/2014/main" id="{830CF084-2A20-7BDC-13AC-82AEE79D0C15}"/>
              </a:ext>
            </a:extLst>
          </p:cNvPr>
          <p:cNvGrpSpPr/>
          <p:nvPr/>
        </p:nvGrpSpPr>
        <p:grpSpPr>
          <a:xfrm>
            <a:off x="5430435" y="2060613"/>
            <a:ext cx="1363133" cy="1363133"/>
            <a:chOff x="5430435" y="2060613"/>
            <a:chExt cx="1363133" cy="1363133"/>
          </a:xfrm>
        </p:grpSpPr>
        <p:sp>
          <p:nvSpPr>
            <p:cNvPr id="24" name="Oval 23">
              <a:extLst>
                <a:ext uri="{FF2B5EF4-FFF2-40B4-BE49-F238E27FC236}">
                  <a16:creationId xmlns:a16="http://schemas.microsoft.com/office/drawing/2014/main" id="{4D0763BD-FFD2-5105-6F0E-A20F684D4BDB}"/>
                </a:ext>
              </a:extLst>
            </p:cNvPr>
            <p:cNvSpPr/>
            <p:nvPr/>
          </p:nvSpPr>
          <p:spPr>
            <a:xfrm>
              <a:off x="5430435" y="2060613"/>
              <a:ext cx="1363133" cy="1363133"/>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Images with solid fill">
              <a:extLst>
                <a:ext uri="{FF2B5EF4-FFF2-40B4-BE49-F238E27FC236}">
                  <a16:creationId xmlns:a16="http://schemas.microsoft.com/office/drawing/2014/main" id="{B79BCEF1-1DDA-1650-D094-F85B62DA99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4801" y="2284979"/>
              <a:ext cx="914400" cy="914400"/>
            </a:xfrm>
            <a:prstGeom prst="rect">
              <a:avLst/>
            </a:prstGeom>
          </p:spPr>
        </p:pic>
      </p:grpSp>
      <p:grpSp>
        <p:nvGrpSpPr>
          <p:cNvPr id="49" name="Group 48">
            <a:extLst>
              <a:ext uri="{FF2B5EF4-FFF2-40B4-BE49-F238E27FC236}">
                <a16:creationId xmlns:a16="http://schemas.microsoft.com/office/drawing/2014/main" id="{BA2CED0E-BCF3-BE8D-39BD-4C7A86F44C4E}"/>
              </a:ext>
            </a:extLst>
          </p:cNvPr>
          <p:cNvGrpSpPr/>
          <p:nvPr/>
        </p:nvGrpSpPr>
        <p:grpSpPr>
          <a:xfrm>
            <a:off x="8005370" y="2060613"/>
            <a:ext cx="1363133" cy="1363133"/>
            <a:chOff x="8252625" y="2060613"/>
            <a:chExt cx="1363133" cy="1363133"/>
          </a:xfrm>
        </p:grpSpPr>
        <p:sp>
          <p:nvSpPr>
            <p:cNvPr id="17" name="Oval 16">
              <a:extLst>
                <a:ext uri="{FF2B5EF4-FFF2-40B4-BE49-F238E27FC236}">
                  <a16:creationId xmlns:a16="http://schemas.microsoft.com/office/drawing/2014/main" id="{04C6CFED-5481-1305-3135-1148933DB64D}"/>
                </a:ext>
              </a:extLst>
            </p:cNvPr>
            <p:cNvSpPr/>
            <p:nvPr/>
          </p:nvSpPr>
          <p:spPr>
            <a:xfrm>
              <a:off x="8252625" y="206061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Graphic 47" descr="Scroll with solid fill">
              <a:extLst>
                <a:ext uri="{FF2B5EF4-FFF2-40B4-BE49-F238E27FC236}">
                  <a16:creationId xmlns:a16="http://schemas.microsoft.com/office/drawing/2014/main" id="{6744E12B-D04A-0CEC-6E93-AA0834601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4989" y="2284979"/>
              <a:ext cx="914400" cy="914400"/>
            </a:xfrm>
            <a:prstGeom prst="rect">
              <a:avLst/>
            </a:prstGeom>
          </p:spPr>
        </p:pic>
      </p:grpSp>
      <p:grpSp>
        <p:nvGrpSpPr>
          <p:cNvPr id="52" name="Group 51">
            <a:extLst>
              <a:ext uri="{FF2B5EF4-FFF2-40B4-BE49-F238E27FC236}">
                <a16:creationId xmlns:a16="http://schemas.microsoft.com/office/drawing/2014/main" id="{AC0CFDCC-B91E-5895-8203-C67BCA2F4947}"/>
              </a:ext>
            </a:extLst>
          </p:cNvPr>
          <p:cNvGrpSpPr/>
          <p:nvPr/>
        </p:nvGrpSpPr>
        <p:grpSpPr>
          <a:xfrm>
            <a:off x="10580305" y="2132456"/>
            <a:ext cx="1363133" cy="1363133"/>
            <a:chOff x="10580305" y="2132456"/>
            <a:chExt cx="1363133" cy="1363133"/>
          </a:xfrm>
        </p:grpSpPr>
        <p:sp>
          <p:nvSpPr>
            <p:cNvPr id="31" name="Oval 30">
              <a:extLst>
                <a:ext uri="{FF2B5EF4-FFF2-40B4-BE49-F238E27FC236}">
                  <a16:creationId xmlns:a16="http://schemas.microsoft.com/office/drawing/2014/main" id="{71904246-AF3D-47EC-3EEB-F7AA79436750}"/>
                </a:ext>
              </a:extLst>
            </p:cNvPr>
            <p:cNvSpPr/>
            <p:nvPr/>
          </p:nvSpPr>
          <p:spPr>
            <a:xfrm>
              <a:off x="10580305" y="2132456"/>
              <a:ext cx="1363133" cy="1363133"/>
            </a:xfrm>
            <a:prstGeom prst="ellipse">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Graphic 50" descr="Add with solid fill">
              <a:extLst>
                <a:ext uri="{FF2B5EF4-FFF2-40B4-BE49-F238E27FC236}">
                  <a16:creationId xmlns:a16="http://schemas.microsoft.com/office/drawing/2014/main" id="{7E21E05B-CA1E-1437-ACC3-5CB27956A8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9596" y="2356822"/>
              <a:ext cx="914400" cy="914400"/>
            </a:xfrm>
            <a:prstGeom prst="rect">
              <a:avLst/>
            </a:prstGeom>
          </p:spPr>
        </p:pic>
      </p:grpSp>
    </p:spTree>
    <p:extLst>
      <p:ext uri="{BB962C8B-B14F-4D97-AF65-F5344CB8AC3E}">
        <p14:creationId xmlns:p14="http://schemas.microsoft.com/office/powerpoint/2010/main" val="394871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9E12F45-EB78-15E8-4B5F-C86A661C222E}"/>
              </a:ext>
            </a:extLst>
          </p:cNvPr>
          <p:cNvGrpSpPr/>
          <p:nvPr/>
        </p:nvGrpSpPr>
        <p:grpSpPr>
          <a:xfrm>
            <a:off x="269381" y="688150"/>
            <a:ext cx="4983737" cy="1284067"/>
            <a:chOff x="269381" y="688150"/>
            <a:chExt cx="4983737" cy="1284067"/>
          </a:xfrm>
        </p:grpSpPr>
        <p:grpSp>
          <p:nvGrpSpPr>
            <p:cNvPr id="17" name="Group 16">
              <a:extLst>
                <a:ext uri="{FF2B5EF4-FFF2-40B4-BE49-F238E27FC236}">
                  <a16:creationId xmlns:a16="http://schemas.microsoft.com/office/drawing/2014/main" id="{29680105-4E8E-6E43-61F8-006A51FAEBF6}"/>
                </a:ext>
              </a:extLst>
            </p:cNvPr>
            <p:cNvGrpSpPr/>
            <p:nvPr/>
          </p:nvGrpSpPr>
          <p:grpSpPr>
            <a:xfrm>
              <a:off x="1245559" y="706344"/>
              <a:ext cx="4007559" cy="1265873"/>
              <a:chOff x="1327267" y="1244104"/>
              <a:chExt cx="4007559" cy="1265873"/>
            </a:xfrm>
          </p:grpSpPr>
          <p:sp>
            <p:nvSpPr>
              <p:cNvPr id="22" name="TextBox 21">
                <a:extLst>
                  <a:ext uri="{FF2B5EF4-FFF2-40B4-BE49-F238E27FC236}">
                    <a16:creationId xmlns:a16="http://schemas.microsoft.com/office/drawing/2014/main" id="{3AE82D0B-4193-084F-8E56-A89F317CD6FC}"/>
                  </a:ext>
                </a:extLst>
              </p:cNvPr>
              <p:cNvSpPr txBox="1"/>
              <p:nvPr/>
            </p:nvSpPr>
            <p:spPr>
              <a:xfrm>
                <a:off x="1390729" y="1771313"/>
                <a:ext cx="3944097" cy="738664"/>
              </a:xfrm>
              <a:prstGeom prst="rect">
                <a:avLst/>
              </a:prstGeom>
              <a:noFill/>
            </p:spPr>
            <p:txBody>
              <a:bodyPr wrap="square" rtlCol="0">
                <a:spAutoFit/>
              </a:bodyPr>
              <a:lstStyle/>
              <a:p>
                <a:pPr>
                  <a:spcAft>
                    <a:spcPts val="1200"/>
                  </a:spcAft>
                </a:pPr>
                <a:r>
                  <a:rPr lang="en-US" sz="1600" spc="-50" dirty="0">
                    <a:solidFill>
                      <a:schemeClr val="bg2">
                        <a:lumMod val="25000"/>
                      </a:schemeClr>
                    </a:solidFill>
                    <a:latin typeface="+mj-lt"/>
                  </a:rPr>
                  <a:t>Introduce works or topics</a:t>
                </a:r>
              </a:p>
              <a:p>
                <a:pPr>
                  <a:spcAft>
                    <a:spcPts val="1200"/>
                  </a:spcAft>
                </a:pPr>
                <a:r>
                  <a:rPr lang="en-US" sz="1600" dirty="0">
                    <a:solidFill>
                      <a:schemeClr val="bg2">
                        <a:lumMod val="25000"/>
                      </a:schemeClr>
                    </a:solidFill>
                    <a:latin typeface="+mj-lt"/>
                  </a:rPr>
                  <a:t>Develop background knowledge</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327267" y="1244104"/>
                <a:ext cx="2473208" cy="492443"/>
              </a:xfrm>
              <a:prstGeom prst="rect">
                <a:avLst/>
              </a:prstGeom>
              <a:noFill/>
            </p:spPr>
            <p:txBody>
              <a:bodyPr wrap="square" rtlCol="0">
                <a:spAutoFit/>
              </a:bodyPr>
              <a:lstStyle/>
              <a:p>
                <a:r>
                  <a:rPr lang="en-US" sz="2600" spc="-50" dirty="0">
                    <a:solidFill>
                      <a:schemeClr val="bg2">
                        <a:lumMod val="50000"/>
                      </a:schemeClr>
                    </a:solidFill>
                    <a:latin typeface="+mj-lt"/>
                  </a:rPr>
                  <a:t>OVERVIEWS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459643" y="1736547"/>
                <a:ext cx="3377820" cy="0"/>
              </a:xfrm>
              <a:prstGeom prst="line">
                <a:avLst/>
              </a:prstGeom>
              <a:ln w="28575">
                <a:solidFill>
                  <a:srgbClr val="6D8D3B"/>
                </a:soli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212A19C9-1FBB-7914-D193-C8EC7528CD24}"/>
                </a:ext>
              </a:extLst>
            </p:cNvPr>
            <p:cNvGrpSpPr/>
            <p:nvPr/>
          </p:nvGrpSpPr>
          <p:grpSpPr>
            <a:xfrm>
              <a:off x="269381" y="688150"/>
              <a:ext cx="832829" cy="832829"/>
              <a:chOff x="269385" y="1073913"/>
              <a:chExt cx="832829" cy="832829"/>
            </a:xfrm>
          </p:grpSpPr>
          <p:sp>
            <p:nvSpPr>
              <p:cNvPr id="11" name="Oval 10">
                <a:extLst>
                  <a:ext uri="{FF2B5EF4-FFF2-40B4-BE49-F238E27FC236}">
                    <a16:creationId xmlns:a16="http://schemas.microsoft.com/office/drawing/2014/main" id="{02EAE10D-BDA9-FA44-BDBA-893896A7A79D}"/>
                  </a:ext>
                </a:extLst>
              </p:cNvPr>
              <p:cNvSpPr/>
              <p:nvPr/>
            </p:nvSpPr>
            <p:spPr>
              <a:xfrm>
                <a:off x="269385" y="1073913"/>
                <a:ext cx="832829" cy="832829"/>
              </a:xfrm>
              <a:prstGeom prst="ellipse">
                <a:avLst/>
              </a:prstGeom>
              <a:solidFill>
                <a:srgbClr val="6D8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Document with solid fill">
                <a:extLst>
                  <a:ext uri="{FF2B5EF4-FFF2-40B4-BE49-F238E27FC236}">
                    <a16:creationId xmlns:a16="http://schemas.microsoft.com/office/drawing/2014/main" id="{C286068E-6927-FC0D-5CBB-FCEA9F55BC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12" y="1209340"/>
                <a:ext cx="561973" cy="561973"/>
              </a:xfrm>
              <a:prstGeom prst="rect">
                <a:avLst/>
              </a:prstGeom>
            </p:spPr>
          </p:pic>
        </p:grpSp>
      </p:grpSp>
      <p:grpSp>
        <p:nvGrpSpPr>
          <p:cNvPr id="30" name="Group 29">
            <a:extLst>
              <a:ext uri="{FF2B5EF4-FFF2-40B4-BE49-F238E27FC236}">
                <a16:creationId xmlns:a16="http://schemas.microsoft.com/office/drawing/2014/main" id="{DA59F820-0F57-7AB9-66A2-87F499E1460F}"/>
              </a:ext>
            </a:extLst>
          </p:cNvPr>
          <p:cNvGrpSpPr/>
          <p:nvPr/>
        </p:nvGrpSpPr>
        <p:grpSpPr>
          <a:xfrm>
            <a:off x="269381" y="2171949"/>
            <a:ext cx="5048438" cy="1912204"/>
            <a:chOff x="269381" y="2581525"/>
            <a:chExt cx="5048438" cy="1912204"/>
          </a:xfrm>
        </p:grpSpPr>
        <p:grpSp>
          <p:nvGrpSpPr>
            <p:cNvPr id="5" name="Group 4">
              <a:extLst>
                <a:ext uri="{FF2B5EF4-FFF2-40B4-BE49-F238E27FC236}">
                  <a16:creationId xmlns:a16="http://schemas.microsoft.com/office/drawing/2014/main" id="{878AC77B-0A43-1DD8-34D8-FDB31E785A30}"/>
                </a:ext>
              </a:extLst>
            </p:cNvPr>
            <p:cNvGrpSpPr/>
            <p:nvPr/>
          </p:nvGrpSpPr>
          <p:grpSpPr>
            <a:xfrm>
              <a:off x="269381" y="2641991"/>
              <a:ext cx="832829" cy="832829"/>
              <a:chOff x="269385" y="1073913"/>
              <a:chExt cx="832829" cy="832829"/>
            </a:xfrm>
          </p:grpSpPr>
          <p:sp>
            <p:nvSpPr>
              <p:cNvPr id="7" name="Oval 6">
                <a:extLst>
                  <a:ext uri="{FF2B5EF4-FFF2-40B4-BE49-F238E27FC236}">
                    <a16:creationId xmlns:a16="http://schemas.microsoft.com/office/drawing/2014/main" id="{B20BB73D-797E-25B0-E3A7-2E4A2AEC5022}"/>
                  </a:ext>
                </a:extLst>
              </p:cNvPr>
              <p:cNvSpPr/>
              <p:nvPr/>
            </p:nvSpPr>
            <p:spPr>
              <a:xfrm>
                <a:off x="269385" y="1073913"/>
                <a:ext cx="832829" cy="832829"/>
              </a:xfrm>
              <a:prstGeom prst="ellipse">
                <a:avLst/>
              </a:prstGeom>
              <a:solidFill>
                <a:srgbClr val="6D8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Document with solid fill">
                <a:extLst>
                  <a:ext uri="{FF2B5EF4-FFF2-40B4-BE49-F238E27FC236}">
                    <a16:creationId xmlns:a16="http://schemas.microsoft.com/office/drawing/2014/main" id="{F30A6440-63B5-3345-C45E-C0986DE7B3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12" y="1209340"/>
                <a:ext cx="561973" cy="561973"/>
              </a:xfrm>
              <a:prstGeom prst="rect">
                <a:avLst/>
              </a:prstGeom>
            </p:spPr>
          </p:pic>
        </p:grpSp>
        <p:grpSp>
          <p:nvGrpSpPr>
            <p:cNvPr id="18" name="Group 17">
              <a:extLst>
                <a:ext uri="{FF2B5EF4-FFF2-40B4-BE49-F238E27FC236}">
                  <a16:creationId xmlns:a16="http://schemas.microsoft.com/office/drawing/2014/main" id="{73AF5606-3D1F-326E-0064-9DD938FD042F}"/>
                </a:ext>
              </a:extLst>
            </p:cNvPr>
            <p:cNvGrpSpPr/>
            <p:nvPr/>
          </p:nvGrpSpPr>
          <p:grpSpPr>
            <a:xfrm>
              <a:off x="1310260" y="2581525"/>
              <a:ext cx="4007559" cy="1912204"/>
              <a:chOff x="1327267" y="1244104"/>
              <a:chExt cx="4007559" cy="1912204"/>
            </a:xfrm>
          </p:grpSpPr>
          <p:sp>
            <p:nvSpPr>
              <p:cNvPr id="19" name="TextBox 18">
                <a:extLst>
                  <a:ext uri="{FF2B5EF4-FFF2-40B4-BE49-F238E27FC236}">
                    <a16:creationId xmlns:a16="http://schemas.microsoft.com/office/drawing/2014/main" id="{3435EE6F-AA8A-0DDE-F8F6-73195329639F}"/>
                  </a:ext>
                </a:extLst>
              </p:cNvPr>
              <p:cNvSpPr txBox="1"/>
              <p:nvPr/>
            </p:nvSpPr>
            <p:spPr>
              <a:xfrm>
                <a:off x="1390729" y="1771313"/>
                <a:ext cx="3944097" cy="1384995"/>
              </a:xfrm>
              <a:prstGeom prst="rect">
                <a:avLst/>
              </a:prstGeom>
              <a:noFill/>
            </p:spPr>
            <p:txBody>
              <a:bodyPr wrap="square" rtlCol="0">
                <a:spAutoFit/>
              </a:bodyPr>
              <a:lstStyle/>
              <a:p>
                <a:pPr>
                  <a:spcAft>
                    <a:spcPts val="1200"/>
                  </a:spcAft>
                </a:pPr>
                <a:r>
                  <a:rPr lang="en-US" sz="1600" spc="-50" dirty="0">
                    <a:solidFill>
                      <a:schemeClr val="bg2">
                        <a:lumMod val="25000"/>
                      </a:schemeClr>
                    </a:solidFill>
                    <a:latin typeface="+mj-lt"/>
                  </a:rPr>
                  <a:t>Gain a basic understanding of the text</a:t>
                </a:r>
              </a:p>
              <a:p>
                <a:pPr>
                  <a:spcAft>
                    <a:spcPts val="1200"/>
                  </a:spcAft>
                </a:pPr>
                <a:r>
                  <a:rPr lang="en-US" sz="1600" dirty="0">
                    <a:solidFill>
                      <a:schemeClr val="bg2">
                        <a:lumMod val="25000"/>
                      </a:schemeClr>
                    </a:solidFill>
                    <a:latin typeface="+mj-lt"/>
                  </a:rPr>
                  <a:t>Review information like characters, themes, and settings</a:t>
                </a:r>
              </a:p>
              <a:p>
                <a:pPr>
                  <a:spcAft>
                    <a:spcPts val="1200"/>
                  </a:spcAft>
                </a:pPr>
                <a:r>
                  <a:rPr lang="en-US" sz="1600" dirty="0">
                    <a:solidFill>
                      <a:schemeClr val="bg2">
                        <a:lumMod val="25000"/>
                      </a:schemeClr>
                    </a:solidFill>
                    <a:latin typeface="+mj-lt"/>
                  </a:rPr>
                  <a:t>Assist in lesson review</a:t>
                </a:r>
              </a:p>
            </p:txBody>
          </p:sp>
          <p:sp>
            <p:nvSpPr>
              <p:cNvPr id="23" name="TextBox 22">
                <a:extLst>
                  <a:ext uri="{FF2B5EF4-FFF2-40B4-BE49-F238E27FC236}">
                    <a16:creationId xmlns:a16="http://schemas.microsoft.com/office/drawing/2014/main" id="{6108FF82-8EDC-E1D9-8843-59068CA4F2A8}"/>
                  </a:ext>
                </a:extLst>
              </p:cNvPr>
              <p:cNvSpPr txBox="1"/>
              <p:nvPr/>
            </p:nvSpPr>
            <p:spPr>
              <a:xfrm>
                <a:off x="1327267" y="1244104"/>
                <a:ext cx="3510196" cy="492443"/>
              </a:xfrm>
              <a:prstGeom prst="rect">
                <a:avLst/>
              </a:prstGeom>
              <a:noFill/>
            </p:spPr>
            <p:txBody>
              <a:bodyPr wrap="square" rtlCol="0">
                <a:spAutoFit/>
              </a:bodyPr>
              <a:lstStyle/>
              <a:p>
                <a:r>
                  <a:rPr lang="en-US" sz="2600" spc="-50" dirty="0">
                    <a:solidFill>
                      <a:schemeClr val="bg2">
                        <a:lumMod val="50000"/>
                      </a:schemeClr>
                    </a:solidFill>
                    <a:latin typeface="+mj-lt"/>
                  </a:rPr>
                  <a:t>PLOT SUMMARIES</a:t>
                </a:r>
              </a:p>
            </p:txBody>
          </p:sp>
          <p:cxnSp>
            <p:nvCxnSpPr>
              <p:cNvPr id="24" name="Straight Connector 23">
                <a:extLst>
                  <a:ext uri="{FF2B5EF4-FFF2-40B4-BE49-F238E27FC236}">
                    <a16:creationId xmlns:a16="http://schemas.microsoft.com/office/drawing/2014/main" id="{A587105D-3753-FC47-4F03-EADA157888F2}"/>
                  </a:ext>
                </a:extLst>
              </p:cNvPr>
              <p:cNvCxnSpPr>
                <a:cxnSpLocks/>
              </p:cNvCxnSpPr>
              <p:nvPr/>
            </p:nvCxnSpPr>
            <p:spPr>
              <a:xfrm>
                <a:off x="1459643" y="1736547"/>
                <a:ext cx="3377820" cy="0"/>
              </a:xfrm>
              <a:prstGeom prst="line">
                <a:avLst/>
              </a:prstGeom>
              <a:ln w="28575">
                <a:solidFill>
                  <a:srgbClr val="6D8D3B"/>
                </a:solidFill>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1DCC084F-0501-6B6E-B723-FCB1282178EB}"/>
              </a:ext>
            </a:extLst>
          </p:cNvPr>
          <p:cNvGrpSpPr/>
          <p:nvPr/>
        </p:nvGrpSpPr>
        <p:grpSpPr>
          <a:xfrm>
            <a:off x="280834" y="4239452"/>
            <a:ext cx="5036985" cy="1912204"/>
            <a:chOff x="280834" y="4485674"/>
            <a:chExt cx="5036985" cy="1912204"/>
          </a:xfrm>
        </p:grpSpPr>
        <p:grpSp>
          <p:nvGrpSpPr>
            <p:cNvPr id="13" name="Group 12">
              <a:extLst>
                <a:ext uri="{FF2B5EF4-FFF2-40B4-BE49-F238E27FC236}">
                  <a16:creationId xmlns:a16="http://schemas.microsoft.com/office/drawing/2014/main" id="{B3DC579A-0C0E-86C6-4062-EF6A3A70CDEE}"/>
                </a:ext>
              </a:extLst>
            </p:cNvPr>
            <p:cNvGrpSpPr/>
            <p:nvPr/>
          </p:nvGrpSpPr>
          <p:grpSpPr>
            <a:xfrm>
              <a:off x="280834" y="4488014"/>
              <a:ext cx="832829" cy="832829"/>
              <a:chOff x="269385" y="1073913"/>
              <a:chExt cx="832829" cy="832829"/>
            </a:xfrm>
          </p:grpSpPr>
          <p:sp>
            <p:nvSpPr>
              <p:cNvPr id="14" name="Oval 13">
                <a:extLst>
                  <a:ext uri="{FF2B5EF4-FFF2-40B4-BE49-F238E27FC236}">
                    <a16:creationId xmlns:a16="http://schemas.microsoft.com/office/drawing/2014/main" id="{4DBFEE5C-8209-141C-81FA-C1A830178C96}"/>
                  </a:ext>
                </a:extLst>
              </p:cNvPr>
              <p:cNvSpPr/>
              <p:nvPr/>
            </p:nvSpPr>
            <p:spPr>
              <a:xfrm>
                <a:off x="269385" y="1073913"/>
                <a:ext cx="832829" cy="832829"/>
              </a:xfrm>
              <a:prstGeom prst="ellipse">
                <a:avLst/>
              </a:prstGeom>
              <a:solidFill>
                <a:srgbClr val="6D8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Document with solid fill">
                <a:extLst>
                  <a:ext uri="{FF2B5EF4-FFF2-40B4-BE49-F238E27FC236}">
                    <a16:creationId xmlns:a16="http://schemas.microsoft.com/office/drawing/2014/main" id="{1EBB6F4A-7AA3-ED4B-C04A-02E1A40AC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12" y="1209340"/>
                <a:ext cx="561973" cy="561973"/>
              </a:xfrm>
              <a:prstGeom prst="rect">
                <a:avLst/>
              </a:prstGeom>
            </p:spPr>
          </p:pic>
        </p:grpSp>
        <p:grpSp>
          <p:nvGrpSpPr>
            <p:cNvPr id="25" name="Group 24">
              <a:extLst>
                <a:ext uri="{FF2B5EF4-FFF2-40B4-BE49-F238E27FC236}">
                  <a16:creationId xmlns:a16="http://schemas.microsoft.com/office/drawing/2014/main" id="{4493D8DB-5594-79F3-24A1-978807AB3494}"/>
                </a:ext>
              </a:extLst>
            </p:cNvPr>
            <p:cNvGrpSpPr/>
            <p:nvPr/>
          </p:nvGrpSpPr>
          <p:grpSpPr>
            <a:xfrm>
              <a:off x="1310260" y="4485674"/>
              <a:ext cx="4007559" cy="1912204"/>
              <a:chOff x="1327267" y="1244104"/>
              <a:chExt cx="4007559" cy="1912204"/>
            </a:xfrm>
          </p:grpSpPr>
          <p:sp>
            <p:nvSpPr>
              <p:cNvPr id="26" name="TextBox 25">
                <a:extLst>
                  <a:ext uri="{FF2B5EF4-FFF2-40B4-BE49-F238E27FC236}">
                    <a16:creationId xmlns:a16="http://schemas.microsoft.com/office/drawing/2014/main" id="{06A1ADE6-5E71-2FEA-1649-808B5A5CD7FA}"/>
                  </a:ext>
                </a:extLst>
              </p:cNvPr>
              <p:cNvSpPr txBox="1"/>
              <p:nvPr/>
            </p:nvSpPr>
            <p:spPr>
              <a:xfrm>
                <a:off x="1390729" y="1771313"/>
                <a:ext cx="3944097" cy="1384995"/>
              </a:xfrm>
              <a:prstGeom prst="rect">
                <a:avLst/>
              </a:prstGeom>
              <a:noFill/>
            </p:spPr>
            <p:txBody>
              <a:bodyPr wrap="square" rtlCol="0">
                <a:spAutoFit/>
              </a:bodyPr>
              <a:lstStyle/>
              <a:p>
                <a:pPr>
                  <a:spcAft>
                    <a:spcPts val="1200"/>
                  </a:spcAft>
                </a:pPr>
                <a:r>
                  <a:rPr lang="en-US" sz="1600" spc="-50" dirty="0">
                    <a:solidFill>
                      <a:schemeClr val="bg2">
                        <a:lumMod val="25000"/>
                      </a:schemeClr>
                    </a:solidFill>
                    <a:latin typeface="+mj-lt"/>
                  </a:rPr>
                  <a:t>Hear what the experts think</a:t>
                </a:r>
              </a:p>
              <a:p>
                <a:pPr>
                  <a:spcAft>
                    <a:spcPts val="1200"/>
                  </a:spcAft>
                </a:pPr>
                <a:r>
                  <a:rPr lang="en-US" sz="1600" dirty="0">
                    <a:solidFill>
                      <a:schemeClr val="bg2">
                        <a:lumMod val="25000"/>
                      </a:schemeClr>
                    </a:solidFill>
                    <a:latin typeface="+mj-lt"/>
                  </a:rPr>
                  <a:t>Explore differing opinions</a:t>
                </a:r>
              </a:p>
              <a:p>
                <a:pPr>
                  <a:spcAft>
                    <a:spcPts val="1200"/>
                  </a:spcAft>
                </a:pPr>
                <a:r>
                  <a:rPr lang="en-US" sz="1600" dirty="0">
                    <a:solidFill>
                      <a:schemeClr val="bg2">
                        <a:lumMod val="25000"/>
                      </a:schemeClr>
                    </a:solidFill>
                    <a:latin typeface="+mj-lt"/>
                  </a:rPr>
                  <a:t>Develop opinions based on expert arguments</a:t>
                </a:r>
              </a:p>
            </p:txBody>
          </p:sp>
          <p:sp>
            <p:nvSpPr>
              <p:cNvPr id="27" name="TextBox 26">
                <a:extLst>
                  <a:ext uri="{FF2B5EF4-FFF2-40B4-BE49-F238E27FC236}">
                    <a16:creationId xmlns:a16="http://schemas.microsoft.com/office/drawing/2014/main" id="{FAE5444F-9F66-FF6A-0256-40D8F8838523}"/>
                  </a:ext>
                </a:extLst>
              </p:cNvPr>
              <p:cNvSpPr txBox="1"/>
              <p:nvPr/>
            </p:nvSpPr>
            <p:spPr>
              <a:xfrm>
                <a:off x="1327267" y="1244104"/>
                <a:ext cx="3510196" cy="492443"/>
              </a:xfrm>
              <a:prstGeom prst="rect">
                <a:avLst/>
              </a:prstGeom>
              <a:noFill/>
            </p:spPr>
            <p:txBody>
              <a:bodyPr wrap="square" rtlCol="0">
                <a:spAutoFit/>
              </a:bodyPr>
              <a:lstStyle/>
              <a:p>
                <a:r>
                  <a:rPr lang="en-US" sz="2600" spc="-50" dirty="0">
                    <a:solidFill>
                      <a:schemeClr val="bg2">
                        <a:lumMod val="50000"/>
                      </a:schemeClr>
                    </a:solidFill>
                    <a:latin typeface="+mj-lt"/>
                  </a:rPr>
                  <a:t>CRITICISMS</a:t>
                </a:r>
              </a:p>
            </p:txBody>
          </p:sp>
          <p:cxnSp>
            <p:nvCxnSpPr>
              <p:cNvPr id="28" name="Straight Connector 27">
                <a:extLst>
                  <a:ext uri="{FF2B5EF4-FFF2-40B4-BE49-F238E27FC236}">
                    <a16:creationId xmlns:a16="http://schemas.microsoft.com/office/drawing/2014/main" id="{AC591CD7-1ED2-C481-8C87-0D0F35D22CA9}"/>
                  </a:ext>
                </a:extLst>
              </p:cNvPr>
              <p:cNvCxnSpPr>
                <a:cxnSpLocks/>
              </p:cNvCxnSpPr>
              <p:nvPr/>
            </p:nvCxnSpPr>
            <p:spPr>
              <a:xfrm>
                <a:off x="1459643" y="1736547"/>
                <a:ext cx="3377820" cy="0"/>
              </a:xfrm>
              <a:prstGeom prst="line">
                <a:avLst/>
              </a:prstGeom>
              <a:ln w="28575">
                <a:solidFill>
                  <a:srgbClr val="6D8D3B"/>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306A0540-B73A-945C-4035-B3067E845E5B}"/>
              </a:ext>
            </a:extLst>
          </p:cNvPr>
          <p:cNvGrpSpPr/>
          <p:nvPr/>
        </p:nvGrpSpPr>
        <p:grpSpPr>
          <a:xfrm>
            <a:off x="5673538" y="735775"/>
            <a:ext cx="5996342" cy="5242909"/>
            <a:chOff x="5673538" y="726250"/>
            <a:chExt cx="5996342" cy="5242909"/>
          </a:xfrm>
        </p:grpSpPr>
        <p:pic>
          <p:nvPicPr>
            <p:cNvPr id="33" name="Picture 32" descr="A screenshot of a computer&#10;&#10;Description automatically generated">
              <a:extLst>
                <a:ext uri="{FF2B5EF4-FFF2-40B4-BE49-F238E27FC236}">
                  <a16:creationId xmlns:a16="http://schemas.microsoft.com/office/drawing/2014/main" id="{B55CBE9C-50ED-8019-8332-2F1533491303}"/>
                </a:ext>
              </a:extLst>
            </p:cNvPr>
            <p:cNvPicPr>
              <a:picLocks noChangeAspect="1"/>
            </p:cNvPicPr>
            <p:nvPr/>
          </p:nvPicPr>
          <p:blipFill>
            <a:blip r:embed="rId5"/>
            <a:stretch>
              <a:fillRect/>
            </a:stretch>
          </p:blipFill>
          <p:spPr>
            <a:xfrm>
              <a:off x="5673538" y="1120937"/>
              <a:ext cx="5996342" cy="4848222"/>
            </a:xfrm>
            <a:prstGeom prst="rect">
              <a:avLst/>
            </a:prstGeom>
            <a:ln w="28575">
              <a:solidFill>
                <a:srgbClr val="E6E7E8"/>
              </a:solidFill>
            </a:ln>
          </p:spPr>
        </p:pic>
        <p:sp>
          <p:nvSpPr>
            <p:cNvPr id="12" name="Rectangle 11">
              <a:extLst>
                <a:ext uri="{FF2B5EF4-FFF2-40B4-BE49-F238E27FC236}">
                  <a16:creationId xmlns:a16="http://schemas.microsoft.com/office/drawing/2014/main" id="{08EDCDE7-35C1-334D-93B0-3F1B51DAA970}"/>
                </a:ext>
              </a:extLst>
            </p:cNvPr>
            <p:cNvSpPr/>
            <p:nvPr/>
          </p:nvSpPr>
          <p:spPr>
            <a:xfrm>
              <a:off x="5673538" y="726250"/>
              <a:ext cx="5996342" cy="385763"/>
            </a:xfrm>
            <a:prstGeom prst="rect">
              <a:avLst/>
            </a:prstGeom>
            <a:solidFill>
              <a:srgbClr val="6D8D3B"/>
            </a:solidFill>
            <a:ln w="28575">
              <a:solidFill>
                <a:srgbClr val="6D8D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Detailed information about works and their authors</a:t>
              </a:r>
            </a:p>
          </p:txBody>
        </p:sp>
      </p:grpSp>
    </p:spTree>
    <p:extLst>
      <p:ext uri="{BB962C8B-B14F-4D97-AF65-F5344CB8AC3E}">
        <p14:creationId xmlns:p14="http://schemas.microsoft.com/office/powerpoint/2010/main" val="1276555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latin typeface="+mj-lt"/>
              </a:rPr>
              <a:t>FULL-TEXT ENTRIES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DC440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latin typeface="+mj-lt"/>
              </a:rPr>
              <a:t>Select titles allow students to read full works while within </a:t>
            </a:r>
            <a:r>
              <a:rPr lang="en-US" i="1" dirty="0">
                <a:solidFill>
                  <a:schemeClr val="bg2">
                    <a:lumMod val="25000"/>
                  </a:schemeClr>
                </a:solidFill>
                <a:latin typeface="+mj-lt"/>
              </a:rPr>
              <a:t>Gale In Context: Literature</a:t>
            </a:r>
          </a:p>
        </p:txBody>
      </p:sp>
      <p:grpSp>
        <p:nvGrpSpPr>
          <p:cNvPr id="14" name="Group 13">
            <a:extLst>
              <a:ext uri="{FF2B5EF4-FFF2-40B4-BE49-F238E27FC236}">
                <a16:creationId xmlns:a16="http://schemas.microsoft.com/office/drawing/2014/main" id="{2D95892E-2E23-50A5-E183-285B7EA0D393}"/>
              </a:ext>
            </a:extLst>
          </p:cNvPr>
          <p:cNvGrpSpPr/>
          <p:nvPr/>
        </p:nvGrpSpPr>
        <p:grpSpPr>
          <a:xfrm>
            <a:off x="500956" y="1583730"/>
            <a:ext cx="5337869" cy="4422530"/>
            <a:chOff x="758131" y="1711186"/>
            <a:chExt cx="5337869" cy="4422530"/>
          </a:xfrm>
        </p:grpSpPr>
        <p:pic>
          <p:nvPicPr>
            <p:cNvPr id="4" name="Picture 3" descr="A screenshot of a computer&#10;&#10;Description automatically generated">
              <a:extLst>
                <a:ext uri="{FF2B5EF4-FFF2-40B4-BE49-F238E27FC236}">
                  <a16:creationId xmlns:a16="http://schemas.microsoft.com/office/drawing/2014/main" id="{43A4AD8B-A04A-24D2-8DDC-AE11E4211EEC}"/>
                </a:ext>
              </a:extLst>
            </p:cNvPr>
            <p:cNvPicPr>
              <a:picLocks noChangeAspect="1"/>
            </p:cNvPicPr>
            <p:nvPr/>
          </p:nvPicPr>
          <p:blipFill>
            <a:blip r:embed="rId5"/>
            <a:stretch>
              <a:fillRect/>
            </a:stretch>
          </p:blipFill>
          <p:spPr>
            <a:xfrm>
              <a:off x="758131" y="1711186"/>
              <a:ext cx="5337869" cy="4422530"/>
            </a:xfrm>
            <a:prstGeom prst="rect">
              <a:avLst/>
            </a:prstGeom>
            <a:ln w="28575">
              <a:solidFill>
                <a:srgbClr val="E6E7E8"/>
              </a:solidFill>
            </a:ln>
          </p:spPr>
        </p:pic>
        <p:pic>
          <p:nvPicPr>
            <p:cNvPr id="7" name="Picture 6" descr="A book cover with a person's face&#10;&#10;Description automatically generated">
              <a:extLst>
                <a:ext uri="{FF2B5EF4-FFF2-40B4-BE49-F238E27FC236}">
                  <a16:creationId xmlns:a16="http://schemas.microsoft.com/office/drawing/2014/main" id="{6A6934EB-7713-F5F1-7562-13E773F7BD7A}"/>
                </a:ext>
              </a:extLst>
            </p:cNvPr>
            <p:cNvPicPr>
              <a:picLocks noChangeAspect="1"/>
            </p:cNvPicPr>
            <p:nvPr/>
          </p:nvPicPr>
          <p:blipFill>
            <a:blip r:embed="rId6"/>
            <a:stretch>
              <a:fillRect/>
            </a:stretch>
          </p:blipFill>
          <p:spPr>
            <a:xfrm>
              <a:off x="3333750" y="2457450"/>
              <a:ext cx="769644" cy="1133475"/>
            </a:xfrm>
            <a:prstGeom prst="rect">
              <a:avLst/>
            </a:prstGeom>
            <a:ln w="28575">
              <a:solidFill>
                <a:srgbClr val="DC4405"/>
              </a:solidFill>
            </a:ln>
          </p:spPr>
        </p:pic>
      </p:grpSp>
      <p:pic>
        <p:nvPicPr>
          <p:cNvPr id="12" name="Picture 11" descr="A screenshot of a computer&#10;&#10;Description automatically generated">
            <a:extLst>
              <a:ext uri="{FF2B5EF4-FFF2-40B4-BE49-F238E27FC236}">
                <a16:creationId xmlns:a16="http://schemas.microsoft.com/office/drawing/2014/main" id="{10212B04-62B5-5005-4772-3873EC876B3E}"/>
              </a:ext>
            </a:extLst>
          </p:cNvPr>
          <p:cNvPicPr>
            <a:picLocks noChangeAspect="1"/>
          </p:cNvPicPr>
          <p:nvPr/>
        </p:nvPicPr>
        <p:blipFill>
          <a:blip r:embed="rId7"/>
          <a:stretch>
            <a:fillRect/>
          </a:stretch>
        </p:blipFill>
        <p:spPr>
          <a:xfrm>
            <a:off x="6400800" y="1583730"/>
            <a:ext cx="5419725" cy="4449467"/>
          </a:xfrm>
          <a:prstGeom prst="rect">
            <a:avLst/>
          </a:prstGeom>
          <a:ln w="28575">
            <a:solidFill>
              <a:srgbClr val="E6E7E8"/>
            </a:solidFill>
          </a:ln>
        </p:spPr>
      </p:pic>
    </p:spTree>
    <p:extLst>
      <p:ext uri="{BB962C8B-B14F-4D97-AF65-F5344CB8AC3E}">
        <p14:creationId xmlns:p14="http://schemas.microsoft.com/office/powerpoint/2010/main" val="34219607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INFOGRAPHICS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71C5E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E7E6E6">
                    <a:lumMod val="25000"/>
                  </a:srgbClr>
                </a:solidFill>
                <a:latin typeface="+mj-lt"/>
              </a:rPr>
              <a:t>Interactive c</a:t>
            </a:r>
            <a:r>
              <a:rPr kumimoji="0" lang="en-US" sz="1800" b="0" i="0" u="none" strike="noStrike" kern="1200" cap="none" spc="0" normalizeH="0" baseline="0" noProof="0" dirty="0" err="1">
                <a:ln>
                  <a:noFill/>
                </a:ln>
                <a:solidFill>
                  <a:srgbClr val="E7E6E6">
                    <a:lumMod val="25000"/>
                  </a:srgbClr>
                </a:solidFill>
                <a:effectLst/>
                <a:uLnTx/>
                <a:uFillTx/>
                <a:latin typeface="+mj-lt"/>
                <a:ea typeface="+mn-ea"/>
                <a:cs typeface="+mn-cs"/>
              </a:rPr>
              <a:t>haracter</a:t>
            </a:r>
            <a:r>
              <a:rPr kumimoji="0" lang="en-US" sz="1800" b="0" i="0" u="none" strike="noStrike" kern="1200" cap="none" spc="0" normalizeH="0" baseline="0" noProof="0" dirty="0">
                <a:ln>
                  <a:noFill/>
                </a:ln>
                <a:solidFill>
                  <a:srgbClr val="E7E6E6">
                    <a:lumMod val="25000"/>
                  </a:srgbClr>
                </a:solidFill>
                <a:effectLst/>
                <a:uLnTx/>
                <a:uFillTx/>
                <a:latin typeface="+mj-lt"/>
                <a:ea typeface="+mn-ea"/>
                <a:cs typeface="+mn-cs"/>
              </a:rPr>
              <a:t> maps and plot diagrams guide students through difficult texts</a:t>
            </a:r>
            <a:endParaRPr kumimoji="0" lang="en-US" sz="1800" b="0" i="1" u="none" strike="noStrike" kern="1200" cap="none" spc="0" normalizeH="0" baseline="0" noProof="0" dirty="0">
              <a:ln>
                <a:noFill/>
              </a:ln>
              <a:solidFill>
                <a:srgbClr val="E7E6E6">
                  <a:lumMod val="25000"/>
                </a:srgbClr>
              </a:solidFill>
              <a:effectLst/>
              <a:uLnTx/>
              <a:uFillTx/>
              <a:latin typeface="+mj-lt"/>
              <a:ea typeface="+mn-ea"/>
              <a:cs typeface="+mn-cs"/>
            </a:endParaRPr>
          </a:p>
        </p:txBody>
      </p:sp>
      <p:pic>
        <p:nvPicPr>
          <p:cNvPr id="5" name="Picture 4" descr="A screenshot of a computer screen&#10;&#10;Description automatically generated">
            <a:extLst>
              <a:ext uri="{FF2B5EF4-FFF2-40B4-BE49-F238E27FC236}">
                <a16:creationId xmlns:a16="http://schemas.microsoft.com/office/drawing/2014/main" id="{AC9142C5-D0E9-598A-E6CC-525DF747ED69}"/>
              </a:ext>
            </a:extLst>
          </p:cNvPr>
          <p:cNvPicPr>
            <a:picLocks noChangeAspect="1"/>
          </p:cNvPicPr>
          <p:nvPr/>
        </p:nvPicPr>
        <p:blipFill>
          <a:blip r:embed="rId5"/>
          <a:stretch>
            <a:fillRect/>
          </a:stretch>
        </p:blipFill>
        <p:spPr>
          <a:xfrm>
            <a:off x="222711" y="1917158"/>
            <a:ext cx="4663614" cy="3635249"/>
          </a:xfrm>
          <a:prstGeom prst="rect">
            <a:avLst/>
          </a:prstGeom>
          <a:ln w="28575">
            <a:solidFill>
              <a:srgbClr val="E6E7E8"/>
            </a:solidFill>
          </a:ln>
        </p:spPr>
      </p:pic>
      <p:pic>
        <p:nvPicPr>
          <p:cNvPr id="8" name="Picture 7" descr="A screenshot of a computer screen&#10;&#10;Description automatically generated">
            <a:extLst>
              <a:ext uri="{FF2B5EF4-FFF2-40B4-BE49-F238E27FC236}">
                <a16:creationId xmlns:a16="http://schemas.microsoft.com/office/drawing/2014/main" id="{6EA1A6D7-43A0-7938-330E-E7DB33A4C3F6}"/>
              </a:ext>
            </a:extLst>
          </p:cNvPr>
          <p:cNvPicPr>
            <a:picLocks noChangeAspect="1"/>
          </p:cNvPicPr>
          <p:nvPr/>
        </p:nvPicPr>
        <p:blipFill>
          <a:blip r:embed="rId6"/>
          <a:stretch>
            <a:fillRect/>
          </a:stretch>
        </p:blipFill>
        <p:spPr>
          <a:xfrm>
            <a:off x="5638800" y="1922144"/>
            <a:ext cx="6209567" cy="3639121"/>
          </a:xfrm>
          <a:prstGeom prst="rect">
            <a:avLst/>
          </a:prstGeom>
          <a:ln w="28575">
            <a:solidFill>
              <a:srgbClr val="E6E7E8"/>
            </a:solidFill>
          </a:ln>
        </p:spPr>
      </p:pic>
    </p:spTree>
    <p:extLst>
      <p:ext uri="{BB962C8B-B14F-4D97-AF65-F5344CB8AC3E}">
        <p14:creationId xmlns:p14="http://schemas.microsoft.com/office/powerpoint/2010/main" val="1428438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B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9ECD"/>
                </a:solidFill>
                <a:effectLst/>
                <a:uLnTx/>
                <a:uFillTx/>
                <a:latin typeface="Arial"/>
                <a:ea typeface="+mn-ea"/>
                <a:cs typeface="+mn-cs"/>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PRIMARY SOURCES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B09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mj-lt"/>
                <a:ea typeface="+mn-ea"/>
                <a:cs typeface="+mn-cs"/>
              </a:rPr>
              <a:t>Primary Sources including speeches, plays, and memoirs engage students in the historical context surrounding works, movements, and themes</a:t>
            </a:r>
            <a:endParaRPr kumimoji="0" lang="en-US" sz="1800" b="0" i="1" u="none" strike="noStrike" kern="1200" cap="none" spc="0" normalizeH="0" baseline="0" noProof="0" dirty="0">
              <a:ln>
                <a:noFill/>
              </a:ln>
              <a:solidFill>
                <a:srgbClr val="E7E6E6">
                  <a:lumMod val="25000"/>
                </a:srgbClr>
              </a:solidFill>
              <a:effectLst/>
              <a:uLnTx/>
              <a:uFillTx/>
              <a:latin typeface="+mj-lt"/>
              <a:ea typeface="+mn-ea"/>
              <a:cs typeface="+mn-cs"/>
            </a:endParaRPr>
          </a:p>
        </p:txBody>
      </p:sp>
      <p:pic>
        <p:nvPicPr>
          <p:cNvPr id="4" name="Picture 3" descr="A screenshot of a computer&#10;&#10;Description automatically generated">
            <a:extLst>
              <a:ext uri="{FF2B5EF4-FFF2-40B4-BE49-F238E27FC236}">
                <a16:creationId xmlns:a16="http://schemas.microsoft.com/office/drawing/2014/main" id="{7D219ED9-D62A-C2C7-FC81-5A502DB19E2A}"/>
              </a:ext>
            </a:extLst>
          </p:cNvPr>
          <p:cNvPicPr>
            <a:picLocks noChangeAspect="1"/>
          </p:cNvPicPr>
          <p:nvPr/>
        </p:nvPicPr>
        <p:blipFill>
          <a:blip r:embed="rId5"/>
          <a:stretch>
            <a:fillRect/>
          </a:stretch>
        </p:blipFill>
        <p:spPr>
          <a:xfrm>
            <a:off x="553435" y="1834682"/>
            <a:ext cx="4849878" cy="4015961"/>
          </a:xfrm>
          <a:prstGeom prst="rect">
            <a:avLst/>
          </a:prstGeom>
          <a:ln w="28575">
            <a:solidFill>
              <a:srgbClr val="E6E7E8"/>
            </a:solidFill>
          </a:ln>
        </p:spPr>
      </p:pic>
      <p:pic>
        <p:nvPicPr>
          <p:cNvPr id="7" name="Picture 6" descr="A screenshot of a computer&#10;&#10;Description automatically generated">
            <a:extLst>
              <a:ext uri="{FF2B5EF4-FFF2-40B4-BE49-F238E27FC236}">
                <a16:creationId xmlns:a16="http://schemas.microsoft.com/office/drawing/2014/main" id="{E9CF0285-B6D7-E36D-93CD-13A2F0DB03CA}"/>
              </a:ext>
            </a:extLst>
          </p:cNvPr>
          <p:cNvPicPr>
            <a:picLocks noChangeAspect="1"/>
          </p:cNvPicPr>
          <p:nvPr/>
        </p:nvPicPr>
        <p:blipFill>
          <a:blip r:embed="rId6"/>
          <a:stretch>
            <a:fillRect/>
          </a:stretch>
        </p:blipFill>
        <p:spPr>
          <a:xfrm>
            <a:off x="6704121" y="1820091"/>
            <a:ext cx="4849878" cy="4030552"/>
          </a:xfrm>
          <a:prstGeom prst="rect">
            <a:avLst/>
          </a:prstGeom>
          <a:ln w="28575">
            <a:solidFill>
              <a:srgbClr val="E6E7E8"/>
            </a:solidFill>
          </a:ln>
        </p:spPr>
      </p:pic>
    </p:spTree>
    <p:extLst>
      <p:ext uri="{BB962C8B-B14F-4D97-AF65-F5344CB8AC3E}">
        <p14:creationId xmlns:p14="http://schemas.microsoft.com/office/powerpoint/2010/main" val="2083266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GALE IN CONTEXT: LITERATURE</a:t>
            </a:r>
          </a:p>
        </p:txBody>
      </p:sp>
      <p:grpSp>
        <p:nvGrpSpPr>
          <p:cNvPr id="26" name="Group 25">
            <a:extLst>
              <a:ext uri="{FF2B5EF4-FFF2-40B4-BE49-F238E27FC236}">
                <a16:creationId xmlns:a16="http://schemas.microsoft.com/office/drawing/2014/main" id="{8602B2E9-0F3F-3C99-F3EC-43D02A9E07BB}"/>
              </a:ext>
            </a:extLst>
          </p:cNvPr>
          <p:cNvGrpSpPr/>
          <p:nvPr/>
        </p:nvGrpSpPr>
        <p:grpSpPr>
          <a:xfrm>
            <a:off x="6267810" y="717294"/>
            <a:ext cx="5449161" cy="5248082"/>
            <a:chOff x="6096000" y="492491"/>
            <a:chExt cx="5620972" cy="5413553"/>
          </a:xfrm>
        </p:grpSpPr>
        <p:grpSp>
          <p:nvGrpSpPr>
            <p:cNvPr id="24" name="Group 23">
              <a:extLst>
                <a:ext uri="{FF2B5EF4-FFF2-40B4-BE49-F238E27FC236}">
                  <a16:creationId xmlns:a16="http://schemas.microsoft.com/office/drawing/2014/main" id="{520A86BC-7D39-18D5-CAA9-025C9F5FFA2D}"/>
                </a:ext>
              </a:extLst>
            </p:cNvPr>
            <p:cNvGrpSpPr/>
            <p:nvPr/>
          </p:nvGrpSpPr>
          <p:grpSpPr>
            <a:xfrm>
              <a:off x="6096000" y="492491"/>
              <a:ext cx="5620972" cy="5413553"/>
              <a:chOff x="6198432" y="499650"/>
              <a:chExt cx="5620972" cy="5413553"/>
            </a:xfrm>
          </p:grpSpPr>
          <p:pic>
            <p:nvPicPr>
              <p:cNvPr id="19" name="Picture 18" descr="A book and a person&#10;&#10;Description automatically generated with medium confidence">
                <a:extLst>
                  <a:ext uri="{FF2B5EF4-FFF2-40B4-BE49-F238E27FC236}">
                    <a16:creationId xmlns:a16="http://schemas.microsoft.com/office/drawing/2014/main" id="{8BD560A5-0DF3-172A-7906-8642458C0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432" y="499650"/>
                <a:ext cx="5620972" cy="3262942"/>
              </a:xfrm>
              <a:prstGeom prst="rect">
                <a:avLst/>
              </a:prstGeom>
              <a:ln w="12700">
                <a:noFill/>
              </a:ln>
            </p:spPr>
          </p:pic>
          <p:pic>
            <p:nvPicPr>
              <p:cNvPr id="21" name="Picture 20" descr="A screenshot of a computer&#10;&#10;Description automatically generated">
                <a:extLst>
                  <a:ext uri="{FF2B5EF4-FFF2-40B4-BE49-F238E27FC236}">
                    <a16:creationId xmlns:a16="http://schemas.microsoft.com/office/drawing/2014/main" id="{77F12734-AF2B-BC9C-836E-78E93CCBBB7B}"/>
                  </a:ext>
                </a:extLst>
              </p:cNvPr>
              <p:cNvPicPr>
                <a:picLocks noChangeAspect="1"/>
              </p:cNvPicPr>
              <p:nvPr/>
            </p:nvPicPr>
            <p:blipFill rotWithShape="1">
              <a:blip r:embed="rId4">
                <a:extLst>
                  <a:ext uri="{28A0092B-C50C-407E-A947-70E740481C1C}">
                    <a14:useLocalDpi xmlns:a14="http://schemas.microsoft.com/office/drawing/2010/main" val="0"/>
                  </a:ext>
                </a:extLst>
              </a:blip>
              <a:srcRect b="26060"/>
              <a:stretch/>
            </p:blipFill>
            <p:spPr>
              <a:xfrm>
                <a:off x="6198432" y="3762592"/>
                <a:ext cx="5620972" cy="2150611"/>
              </a:xfrm>
              <a:prstGeom prst="rect">
                <a:avLst/>
              </a:prstGeom>
              <a:ln w="12700">
                <a:noFill/>
              </a:ln>
            </p:spPr>
          </p:pic>
        </p:grpSp>
        <p:sp>
          <p:nvSpPr>
            <p:cNvPr id="25" name="Rectangle 24">
              <a:extLst>
                <a:ext uri="{FF2B5EF4-FFF2-40B4-BE49-F238E27FC236}">
                  <a16:creationId xmlns:a16="http://schemas.microsoft.com/office/drawing/2014/main" id="{BF8AB06A-35FD-A3EA-3AC0-6D648A1AB80A}"/>
                </a:ext>
              </a:extLst>
            </p:cNvPr>
            <p:cNvSpPr/>
            <p:nvPr/>
          </p:nvSpPr>
          <p:spPr>
            <a:xfrm>
              <a:off x="6096000" y="492491"/>
              <a:ext cx="5620972" cy="5413553"/>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4" name="Group 13">
            <a:extLst>
              <a:ext uri="{FF2B5EF4-FFF2-40B4-BE49-F238E27FC236}">
                <a16:creationId xmlns:a16="http://schemas.microsoft.com/office/drawing/2014/main" id="{530A1C69-D299-E008-B2B9-30D0ADFCA509}"/>
              </a:ext>
            </a:extLst>
          </p:cNvPr>
          <p:cNvGrpSpPr/>
          <p:nvPr/>
        </p:nvGrpSpPr>
        <p:grpSpPr>
          <a:xfrm>
            <a:off x="409303" y="935298"/>
            <a:ext cx="5514888" cy="2179860"/>
            <a:chOff x="409303" y="935298"/>
            <a:chExt cx="5514888" cy="2179860"/>
          </a:xfrm>
        </p:grpSpPr>
        <p:sp>
          <p:nvSpPr>
            <p:cNvPr id="2" name="TextBox 1">
              <a:extLst>
                <a:ext uri="{FF2B5EF4-FFF2-40B4-BE49-F238E27FC236}">
                  <a16:creationId xmlns:a16="http://schemas.microsoft.com/office/drawing/2014/main" id="{1F4B9F4B-15E9-6E60-4715-A78B33077DD8}"/>
                </a:ext>
              </a:extLst>
            </p:cNvPr>
            <p:cNvSpPr txBox="1"/>
            <p:nvPr/>
          </p:nvSpPr>
          <p:spPr>
            <a:xfrm>
              <a:off x="409303" y="935298"/>
              <a:ext cx="3936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5CA"/>
                  </a:solidFill>
                  <a:effectLst/>
                  <a:uLnTx/>
                  <a:uFillTx/>
                  <a:latin typeface="+mj-lt"/>
                  <a:ea typeface="+mn-ea"/>
                  <a:cs typeface="+mn-cs"/>
                </a:rPr>
                <a:t>Provide Context</a:t>
              </a:r>
            </a:p>
          </p:txBody>
        </p:sp>
        <p:sp>
          <p:nvSpPr>
            <p:cNvPr id="7" name="TextBox 6">
              <a:extLst>
                <a:ext uri="{FF2B5EF4-FFF2-40B4-BE49-F238E27FC236}">
                  <a16:creationId xmlns:a16="http://schemas.microsoft.com/office/drawing/2014/main" id="{F5AE05AF-F8B7-24FE-D331-BD4119A9BE5E}"/>
                </a:ext>
              </a:extLst>
            </p:cNvPr>
            <p:cNvSpPr txBox="1"/>
            <p:nvPr/>
          </p:nvSpPr>
          <p:spPr>
            <a:xfrm>
              <a:off x="414485" y="1299276"/>
              <a:ext cx="550970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Students can explore the world surrounding the literature through: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Work Overviews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News and Magazines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Author Biographies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Images and Videos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Literature Criticism </a:t>
              </a:r>
            </a:p>
          </p:txBody>
        </p:sp>
        <p:cxnSp>
          <p:nvCxnSpPr>
            <p:cNvPr id="9" name="Straight Connector 8">
              <a:extLst>
                <a:ext uri="{FF2B5EF4-FFF2-40B4-BE49-F238E27FC236}">
                  <a16:creationId xmlns:a16="http://schemas.microsoft.com/office/drawing/2014/main" id="{A3EDB438-CEB4-4D7A-C71A-1FBB0C19F4AB}"/>
                </a:ext>
              </a:extLst>
            </p:cNvPr>
            <p:cNvCxnSpPr/>
            <p:nvPr/>
          </p:nvCxnSpPr>
          <p:spPr>
            <a:xfrm>
              <a:off x="496389" y="1299276"/>
              <a:ext cx="491163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009C360-63BD-EC90-97EC-BEC0C8A6D571}"/>
              </a:ext>
            </a:extLst>
          </p:cNvPr>
          <p:cNvGrpSpPr/>
          <p:nvPr/>
        </p:nvGrpSpPr>
        <p:grpSpPr>
          <a:xfrm>
            <a:off x="409303" y="4943190"/>
            <a:ext cx="5514888" cy="1217644"/>
            <a:chOff x="409303" y="4960608"/>
            <a:chExt cx="5514888" cy="1217644"/>
          </a:xfrm>
        </p:grpSpPr>
        <p:sp>
          <p:nvSpPr>
            <p:cNvPr id="6" name="TextBox 5">
              <a:extLst>
                <a:ext uri="{FF2B5EF4-FFF2-40B4-BE49-F238E27FC236}">
                  <a16:creationId xmlns:a16="http://schemas.microsoft.com/office/drawing/2014/main" id="{9B625381-0E9B-B79C-59D0-0D77035FAF23}"/>
                </a:ext>
              </a:extLst>
            </p:cNvPr>
            <p:cNvSpPr txBox="1"/>
            <p:nvPr/>
          </p:nvSpPr>
          <p:spPr>
            <a:xfrm>
              <a:off x="409303" y="4960608"/>
              <a:ext cx="3936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5CA"/>
                  </a:solidFill>
                  <a:effectLst/>
                  <a:uLnTx/>
                  <a:uFillTx/>
                  <a:latin typeface="+mj-lt"/>
                  <a:ea typeface="+mn-ea"/>
                  <a:cs typeface="+mn-cs"/>
                </a:rPr>
                <a:t>Empower Learners</a:t>
              </a:r>
            </a:p>
          </p:txBody>
        </p:sp>
        <p:sp>
          <p:nvSpPr>
            <p:cNvPr id="11" name="TextBox 10">
              <a:extLst>
                <a:ext uri="{FF2B5EF4-FFF2-40B4-BE49-F238E27FC236}">
                  <a16:creationId xmlns:a16="http://schemas.microsoft.com/office/drawing/2014/main" id="{F43FAE3C-1804-C72C-81A6-DD5559707C4B}"/>
                </a:ext>
              </a:extLst>
            </p:cNvPr>
            <p:cNvSpPr txBox="1"/>
            <p:nvPr/>
          </p:nvSpPr>
          <p:spPr>
            <a:xfrm>
              <a:off x="414485" y="5347255"/>
              <a:ext cx="55097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Research tools including Highlights and Notes, Topic Finder, Translations, and Google/Microsoft Integration allow for organized and effective research</a:t>
              </a:r>
            </a:p>
          </p:txBody>
        </p:sp>
        <p:cxnSp>
          <p:nvCxnSpPr>
            <p:cNvPr id="12" name="Straight Connector 11">
              <a:extLst>
                <a:ext uri="{FF2B5EF4-FFF2-40B4-BE49-F238E27FC236}">
                  <a16:creationId xmlns:a16="http://schemas.microsoft.com/office/drawing/2014/main" id="{084AFFD7-4AA3-405A-026C-77CDD732B0E9}"/>
                </a:ext>
              </a:extLst>
            </p:cNvPr>
            <p:cNvCxnSpPr/>
            <p:nvPr/>
          </p:nvCxnSpPr>
          <p:spPr>
            <a:xfrm>
              <a:off x="496389" y="5329940"/>
              <a:ext cx="491163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D7B5B9F-E650-DB3B-9DC0-A05CBFCB3B0E}"/>
              </a:ext>
            </a:extLst>
          </p:cNvPr>
          <p:cNvGrpSpPr/>
          <p:nvPr/>
        </p:nvGrpSpPr>
        <p:grpSpPr>
          <a:xfrm>
            <a:off x="409303" y="3163341"/>
            <a:ext cx="5514888" cy="1692771"/>
            <a:chOff x="409303" y="3206886"/>
            <a:chExt cx="5514888" cy="1692771"/>
          </a:xfrm>
        </p:grpSpPr>
        <p:sp>
          <p:nvSpPr>
            <p:cNvPr id="5" name="TextBox 4">
              <a:extLst>
                <a:ext uri="{FF2B5EF4-FFF2-40B4-BE49-F238E27FC236}">
                  <a16:creationId xmlns:a16="http://schemas.microsoft.com/office/drawing/2014/main" id="{5F25C502-F85A-E2B2-6ACD-5083802E4348}"/>
                </a:ext>
              </a:extLst>
            </p:cNvPr>
            <p:cNvSpPr txBox="1"/>
            <p:nvPr/>
          </p:nvSpPr>
          <p:spPr>
            <a:xfrm>
              <a:off x="409303" y="3206886"/>
              <a:ext cx="3936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85CA"/>
                  </a:solidFill>
                  <a:effectLst/>
                  <a:uLnTx/>
                  <a:uFillTx/>
                  <a:latin typeface="+mj-lt"/>
                  <a:ea typeface="+mn-ea"/>
                  <a:cs typeface="+mn-cs"/>
                </a:rPr>
                <a:t>Support Curriculum </a:t>
              </a:r>
            </a:p>
          </p:txBody>
        </p:sp>
        <p:sp>
          <p:nvSpPr>
            <p:cNvPr id="10" name="TextBox 9">
              <a:extLst>
                <a:ext uri="{FF2B5EF4-FFF2-40B4-BE49-F238E27FC236}">
                  <a16:creationId xmlns:a16="http://schemas.microsoft.com/office/drawing/2014/main" id="{8F6A1221-0247-8C0C-A281-47333A44C791}"/>
                </a:ext>
              </a:extLst>
            </p:cNvPr>
            <p:cNvSpPr txBox="1"/>
            <p:nvPr/>
          </p:nvSpPr>
          <p:spPr>
            <a:xfrm>
              <a:off x="414485" y="3576218"/>
              <a:ext cx="5509706"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Topics related to literary themes and devices, eras, and movements allow students to think critically about the writing process and key text pieces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3865"/>
                  </a:solidFill>
                  <a:effectLst/>
                  <a:uLnTx/>
                  <a:uFillTx/>
                  <a:latin typeface="+mj-lt"/>
                  <a:ea typeface="+mn-ea"/>
                  <a:cs typeface="+mn-cs"/>
                </a:rPr>
                <a:t>Plot Diagrams and Character Maps allow students to better follow the text and see developing themes</a:t>
              </a:r>
            </a:p>
          </p:txBody>
        </p:sp>
        <p:cxnSp>
          <p:nvCxnSpPr>
            <p:cNvPr id="13" name="Straight Connector 12">
              <a:extLst>
                <a:ext uri="{FF2B5EF4-FFF2-40B4-BE49-F238E27FC236}">
                  <a16:creationId xmlns:a16="http://schemas.microsoft.com/office/drawing/2014/main" id="{C25C6B54-8ACB-8C06-5560-C7F19DBCF6C1}"/>
                </a:ext>
              </a:extLst>
            </p:cNvPr>
            <p:cNvCxnSpPr/>
            <p:nvPr/>
          </p:nvCxnSpPr>
          <p:spPr>
            <a:xfrm>
              <a:off x="496389" y="3576218"/>
              <a:ext cx="4911634"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3549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54A0751-989C-B7B9-A351-1BA5994B656E}"/>
              </a:ext>
            </a:extLst>
          </p:cNvPr>
          <p:cNvGrpSpPr/>
          <p:nvPr/>
        </p:nvGrpSpPr>
        <p:grpSpPr>
          <a:xfrm>
            <a:off x="685801" y="2708837"/>
            <a:ext cx="5112833" cy="1484480"/>
            <a:chOff x="685801" y="2708837"/>
            <a:chExt cx="5112833" cy="1484480"/>
          </a:xfrm>
        </p:grpSpPr>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923330"/>
            </a:xfrm>
            <a:prstGeom prst="rect">
              <a:avLst/>
            </a:prstGeom>
            <a:noFill/>
          </p:spPr>
          <p:txBody>
            <a:bodyPr wrap="square" rtlCol="0">
              <a:spAutoFit/>
            </a:bodyPr>
            <a:lstStyle/>
            <a:p>
              <a:pPr>
                <a:spcAft>
                  <a:spcPts val="600"/>
                </a:spcAft>
              </a:pPr>
              <a:r>
                <a:rPr lang="en-US" dirty="0">
                  <a:solidFill>
                    <a:schemeClr val="bg2">
                      <a:lumMod val="25000"/>
                    </a:schemeClr>
                  </a:solidFill>
                  <a:latin typeface="+mj-lt"/>
                </a:rPr>
                <a:t>Gain a deeper understanding of the authors behind the works being studied</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dirty="0">
                  <a:solidFill>
                    <a:schemeClr val="bg2">
                      <a:lumMod val="50000"/>
                    </a:schemeClr>
                  </a:solidFill>
                  <a:latin typeface="+mj-lt"/>
                </a:rPr>
                <a:t>BIOGRAPHIES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rgbClr val="F2A90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8D8EBCA0-A167-63C0-BEF1-33CE3A7E7646}"/>
              </a:ext>
            </a:extLst>
          </p:cNvPr>
          <p:cNvGrpSpPr/>
          <p:nvPr/>
        </p:nvGrpSpPr>
        <p:grpSpPr>
          <a:xfrm>
            <a:off x="685801" y="857108"/>
            <a:ext cx="5112833" cy="1484480"/>
            <a:chOff x="685801" y="857108"/>
            <a:chExt cx="5112833" cy="148448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959" y="994314"/>
              <a:ext cx="660510" cy="660510"/>
            </a:xfrm>
            <a:prstGeom prst="rect">
              <a:avLst/>
            </a:prstGeom>
          </p:spPr>
        </p:pic>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923330"/>
            </a:xfrm>
            <a:prstGeom prst="rect">
              <a:avLst/>
            </a:prstGeom>
            <a:noFill/>
          </p:spPr>
          <p:txBody>
            <a:bodyPr wrap="square" rtlCol="0">
              <a:spAutoFit/>
            </a:bodyPr>
            <a:lstStyle/>
            <a:p>
              <a:pPr>
                <a:spcAft>
                  <a:spcPts val="600"/>
                </a:spcAft>
              </a:pPr>
              <a:r>
                <a:rPr lang="en-US" dirty="0">
                  <a:solidFill>
                    <a:schemeClr val="bg2">
                      <a:lumMod val="25000"/>
                    </a:schemeClr>
                  </a:solidFill>
                  <a:latin typeface="+mj-lt"/>
                </a:rPr>
                <a:t>Images, audio file, and videos provide additional support for struggling readers</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dirty="0">
                  <a:solidFill>
                    <a:schemeClr val="bg2">
                      <a:lumMod val="50000"/>
                    </a:schemeClr>
                  </a:solidFill>
                  <a:latin typeface="+mj-lt"/>
                </a:rPr>
                <a:t>MULTIMEDIA</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rgbClr val="F2A900"/>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887DB371-1A92-8E46-D3CE-7B32B665D0FC}"/>
              </a:ext>
            </a:extLst>
          </p:cNvPr>
          <p:cNvGrpSpPr/>
          <p:nvPr/>
        </p:nvGrpSpPr>
        <p:grpSpPr>
          <a:xfrm>
            <a:off x="685800" y="4560566"/>
            <a:ext cx="4842159" cy="1484480"/>
            <a:chOff x="685800" y="4560566"/>
            <a:chExt cx="4842159" cy="1484480"/>
          </a:xfrm>
        </p:grpSpPr>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F2A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923330"/>
            </a:xfrm>
            <a:prstGeom prst="rect">
              <a:avLst/>
            </a:prstGeom>
            <a:noFill/>
          </p:spPr>
          <p:txBody>
            <a:bodyPr wrap="square" rtlCol="0">
              <a:spAutoFit/>
            </a:bodyPr>
            <a:lstStyle/>
            <a:p>
              <a:pPr>
                <a:spcAft>
                  <a:spcPts val="600"/>
                </a:spcAft>
              </a:pPr>
              <a:r>
                <a:rPr lang="en-US" dirty="0">
                  <a:solidFill>
                    <a:schemeClr val="bg2">
                      <a:lumMod val="25000"/>
                    </a:schemeClr>
                  </a:solidFill>
                  <a:latin typeface="+mj-lt"/>
                </a:rPr>
                <a:t>Link current events to lessons, understand how society impacts literature and visa versa</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3919484" cy="492443"/>
            </a:xfrm>
            <a:prstGeom prst="rect">
              <a:avLst/>
            </a:prstGeom>
            <a:noFill/>
          </p:spPr>
          <p:txBody>
            <a:bodyPr wrap="square" rtlCol="0">
              <a:spAutoFit/>
            </a:bodyPr>
            <a:lstStyle/>
            <a:p>
              <a:r>
                <a:rPr lang="en-US" sz="2600" spc="-50" dirty="0">
                  <a:solidFill>
                    <a:schemeClr val="bg2">
                      <a:lumMod val="50000"/>
                    </a:schemeClr>
                  </a:solidFill>
                  <a:latin typeface="+mj-lt"/>
                </a:rPr>
                <a:t>NEWS AND MAGAZINES</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grpSp>
      <p:pic>
        <p:nvPicPr>
          <p:cNvPr id="3" name="Picture 2" descr="A collage of people in different poses&#10;&#10;Description automatically generated">
            <a:extLst>
              <a:ext uri="{FF2B5EF4-FFF2-40B4-BE49-F238E27FC236}">
                <a16:creationId xmlns:a16="http://schemas.microsoft.com/office/drawing/2014/main" id="{14F30E0F-8664-0D66-D552-84120B528297}"/>
              </a:ext>
            </a:extLst>
          </p:cNvPr>
          <p:cNvPicPr>
            <a:picLocks noChangeAspect="1"/>
          </p:cNvPicPr>
          <p:nvPr/>
        </p:nvPicPr>
        <p:blipFill>
          <a:blip r:embed="rId9"/>
          <a:stretch>
            <a:fillRect/>
          </a:stretch>
        </p:blipFill>
        <p:spPr>
          <a:xfrm>
            <a:off x="6245453" y="328129"/>
            <a:ext cx="3401681" cy="2871057"/>
          </a:xfrm>
          <a:prstGeom prst="rect">
            <a:avLst/>
          </a:prstGeom>
          <a:ln w="28575">
            <a:solidFill>
              <a:schemeClr val="bg2"/>
            </a:solidFill>
          </a:ln>
        </p:spPr>
      </p:pic>
      <p:pic>
        <p:nvPicPr>
          <p:cNvPr id="7" name="Picture 6" descr="A screenshot of a computer&#10;&#10;Description automatically generated">
            <a:extLst>
              <a:ext uri="{FF2B5EF4-FFF2-40B4-BE49-F238E27FC236}">
                <a16:creationId xmlns:a16="http://schemas.microsoft.com/office/drawing/2014/main" id="{F4CF5A2A-EB09-6DA1-AF4D-92698B6CE312}"/>
              </a:ext>
            </a:extLst>
          </p:cNvPr>
          <p:cNvPicPr>
            <a:picLocks noChangeAspect="1"/>
          </p:cNvPicPr>
          <p:nvPr/>
        </p:nvPicPr>
        <p:blipFill>
          <a:blip r:embed="rId10"/>
          <a:stretch>
            <a:fillRect/>
          </a:stretch>
        </p:blipFill>
        <p:spPr>
          <a:xfrm>
            <a:off x="8414164" y="2910794"/>
            <a:ext cx="3671267" cy="3052738"/>
          </a:xfrm>
          <a:prstGeom prst="rect">
            <a:avLst/>
          </a:prstGeom>
          <a:ln w="28575">
            <a:solidFill>
              <a:schemeClr val="bg2"/>
            </a:solidFill>
          </a:ln>
        </p:spPr>
      </p:pic>
      <p:pic>
        <p:nvPicPr>
          <p:cNvPr id="5" name="Picture 4" descr="A screenshot of a computer&#10;&#10;Description automatically generated">
            <a:extLst>
              <a:ext uri="{FF2B5EF4-FFF2-40B4-BE49-F238E27FC236}">
                <a16:creationId xmlns:a16="http://schemas.microsoft.com/office/drawing/2014/main" id="{A484304D-CC12-97F1-3BAF-22233AE1C66F}"/>
              </a:ext>
            </a:extLst>
          </p:cNvPr>
          <p:cNvPicPr>
            <a:picLocks noChangeAspect="1"/>
          </p:cNvPicPr>
          <p:nvPr/>
        </p:nvPicPr>
        <p:blipFill>
          <a:blip r:embed="rId11"/>
          <a:stretch>
            <a:fillRect/>
          </a:stretch>
        </p:blipFill>
        <p:spPr>
          <a:xfrm>
            <a:off x="6245453" y="4132384"/>
            <a:ext cx="3269824" cy="979463"/>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SUPPORT DEVELOPING AND ADVANCED LEARNERS</a:t>
            </a:r>
          </a:p>
        </p:txBody>
      </p:sp>
      <p:grpSp>
        <p:nvGrpSpPr>
          <p:cNvPr id="2" name="Group 1">
            <a:extLst>
              <a:ext uri="{FF2B5EF4-FFF2-40B4-BE49-F238E27FC236}">
                <a16:creationId xmlns:a16="http://schemas.microsoft.com/office/drawing/2014/main" id="{43FD5AAF-8D71-CADF-0AB0-D69F0C5E3978}"/>
              </a:ext>
            </a:extLst>
          </p:cNvPr>
          <p:cNvGrpSpPr/>
          <p:nvPr/>
        </p:nvGrpSpPr>
        <p:grpSpPr>
          <a:xfrm>
            <a:off x="697375" y="1275946"/>
            <a:ext cx="4318624" cy="4697117"/>
            <a:chOff x="697375" y="1275946"/>
            <a:chExt cx="4318624" cy="4697117"/>
          </a:xfrm>
        </p:grpSpPr>
        <p:grpSp>
          <p:nvGrpSpPr>
            <p:cNvPr id="5" name="Group 4">
              <a:extLst>
                <a:ext uri="{FF2B5EF4-FFF2-40B4-BE49-F238E27FC236}">
                  <a16:creationId xmlns:a16="http://schemas.microsoft.com/office/drawing/2014/main" id="{97EDC5C7-8085-354E-1D41-E98D92758270}"/>
                </a:ext>
              </a:extLst>
            </p:cNvPr>
            <p:cNvGrpSpPr/>
            <p:nvPr/>
          </p:nvGrpSpPr>
          <p:grpSpPr>
            <a:xfrm>
              <a:off x="697375" y="1364608"/>
              <a:ext cx="517455" cy="517455"/>
              <a:chOff x="4521200" y="825500"/>
              <a:chExt cx="660400" cy="660400"/>
            </a:xfrm>
          </p:grpSpPr>
          <p:sp>
            <p:nvSpPr>
              <p:cNvPr id="40" name="Rectangle 39">
                <a:extLst>
                  <a:ext uri="{FF2B5EF4-FFF2-40B4-BE49-F238E27FC236}">
                    <a16:creationId xmlns:a16="http://schemas.microsoft.com/office/drawing/2014/main" id="{2AFC2E84-7934-3E6A-1400-4B9BFDA9753D}"/>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30E819D-184C-876A-EF2C-70441FE83925}"/>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C7D2B0B-A887-7682-AA3E-DCE765C0CA6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latin typeface="+mj-lt"/>
                </a:rPr>
                <a:t>LOWER ELEMENTARY</a:t>
              </a:r>
            </a:p>
            <a:p>
              <a:r>
                <a:rPr lang="en-US" dirty="0">
                  <a:solidFill>
                    <a:schemeClr val="bg2">
                      <a:lumMod val="50000"/>
                    </a:schemeClr>
                  </a:solidFill>
                  <a:latin typeface="+mj-lt"/>
                </a:rPr>
                <a:t>Up to 500L</a:t>
              </a:r>
            </a:p>
          </p:txBody>
        </p:sp>
        <p:grpSp>
          <p:nvGrpSpPr>
            <p:cNvPr id="8" name="Group 7">
              <a:extLst>
                <a:ext uri="{FF2B5EF4-FFF2-40B4-BE49-F238E27FC236}">
                  <a16:creationId xmlns:a16="http://schemas.microsoft.com/office/drawing/2014/main" id="{71D24A37-F917-6CE8-EF48-FA23903FED12}"/>
                </a:ext>
              </a:extLst>
            </p:cNvPr>
            <p:cNvGrpSpPr/>
            <p:nvPr/>
          </p:nvGrpSpPr>
          <p:grpSpPr>
            <a:xfrm>
              <a:off x="697375" y="2375994"/>
              <a:ext cx="517455" cy="517455"/>
              <a:chOff x="4521200" y="1896237"/>
              <a:chExt cx="660400" cy="660400"/>
            </a:xfrm>
          </p:grpSpPr>
          <p:sp>
            <p:nvSpPr>
              <p:cNvPr id="36" name="Rectangle 35">
                <a:extLst>
                  <a:ext uri="{FF2B5EF4-FFF2-40B4-BE49-F238E27FC236}">
                    <a16:creationId xmlns:a16="http://schemas.microsoft.com/office/drawing/2014/main" id="{0A4F288C-45DF-9897-B95D-3F52332C3475}"/>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8FD2FB26-DF63-1CFF-0E22-90E5A371799A}"/>
                  </a:ext>
                </a:extLst>
              </p:cNvPr>
              <p:cNvGrpSpPr/>
              <p:nvPr/>
            </p:nvGrpSpPr>
            <p:grpSpPr>
              <a:xfrm>
                <a:off x="4781550" y="2009481"/>
                <a:ext cx="139700" cy="433913"/>
                <a:chOff x="4778733" y="1969158"/>
                <a:chExt cx="139700" cy="433913"/>
              </a:xfrm>
            </p:grpSpPr>
            <p:sp>
              <p:nvSpPr>
                <p:cNvPr id="38" name="Oval 37">
                  <a:extLst>
                    <a:ext uri="{FF2B5EF4-FFF2-40B4-BE49-F238E27FC236}">
                      <a16:creationId xmlns:a16="http://schemas.microsoft.com/office/drawing/2014/main" id="{D63273F0-63BB-12F2-38AD-BE04BB50885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1999D09-A58F-87C8-FC79-E340CBE27939}"/>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Box 10">
              <a:extLst>
                <a:ext uri="{FF2B5EF4-FFF2-40B4-BE49-F238E27FC236}">
                  <a16:creationId xmlns:a16="http://schemas.microsoft.com/office/drawing/2014/main" id="{C1EC5D49-7DCA-8661-9CEC-62A0758F8368}"/>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latin typeface="+mj-lt"/>
                </a:rPr>
                <a:t>UPPER ELEMENTARY</a:t>
              </a:r>
            </a:p>
            <a:p>
              <a:r>
                <a:rPr lang="en-US" dirty="0">
                  <a:solidFill>
                    <a:schemeClr val="bg2">
                      <a:lumMod val="50000"/>
                    </a:schemeClr>
                  </a:solidFill>
                  <a:latin typeface="+mj-lt"/>
                </a:rPr>
                <a:t>501L – 850L</a:t>
              </a:r>
            </a:p>
          </p:txBody>
        </p:sp>
        <p:grpSp>
          <p:nvGrpSpPr>
            <p:cNvPr id="12" name="Group 11">
              <a:extLst>
                <a:ext uri="{FF2B5EF4-FFF2-40B4-BE49-F238E27FC236}">
                  <a16:creationId xmlns:a16="http://schemas.microsoft.com/office/drawing/2014/main" id="{EE2D4594-E0F4-7E7A-733E-2FA28D0B32D6}"/>
                </a:ext>
              </a:extLst>
            </p:cNvPr>
            <p:cNvGrpSpPr/>
            <p:nvPr/>
          </p:nvGrpSpPr>
          <p:grpSpPr>
            <a:xfrm>
              <a:off x="697375" y="3401528"/>
              <a:ext cx="517455" cy="517455"/>
              <a:chOff x="4521200" y="2966974"/>
              <a:chExt cx="660400" cy="660400"/>
            </a:xfrm>
          </p:grpSpPr>
          <p:sp>
            <p:nvSpPr>
              <p:cNvPr id="32" name="Rectangle 31">
                <a:extLst>
                  <a:ext uri="{FF2B5EF4-FFF2-40B4-BE49-F238E27FC236}">
                    <a16:creationId xmlns:a16="http://schemas.microsoft.com/office/drawing/2014/main" id="{7DA9D4B0-FC3E-47F1-4D6A-7124C88FB1EC}"/>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680800B-8563-E019-3088-0963D2B9EF3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8742274-0646-FB31-9755-947BBD3D975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1300173-330B-92AF-8048-C59B5B814694}"/>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B130B5FC-4F67-484C-89F5-028703A6DE73}"/>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latin typeface="+mj-lt"/>
                </a:rPr>
                <a:t>MIDDLE SCHOOL</a:t>
              </a:r>
            </a:p>
            <a:p>
              <a:r>
                <a:rPr lang="en-US" dirty="0">
                  <a:solidFill>
                    <a:schemeClr val="bg2">
                      <a:lumMod val="50000"/>
                    </a:schemeClr>
                  </a:solidFill>
                  <a:latin typeface="+mj-lt"/>
                </a:rPr>
                <a:t>851L – 1100L</a:t>
              </a:r>
            </a:p>
          </p:txBody>
        </p:sp>
        <p:grpSp>
          <p:nvGrpSpPr>
            <p:cNvPr id="15" name="Group 14">
              <a:extLst>
                <a:ext uri="{FF2B5EF4-FFF2-40B4-BE49-F238E27FC236}">
                  <a16:creationId xmlns:a16="http://schemas.microsoft.com/office/drawing/2014/main" id="{718B154B-9B1D-665F-501B-4EB13C8BFBE6}"/>
                </a:ext>
              </a:extLst>
            </p:cNvPr>
            <p:cNvGrpSpPr/>
            <p:nvPr/>
          </p:nvGrpSpPr>
          <p:grpSpPr>
            <a:xfrm>
              <a:off x="697375" y="4404676"/>
              <a:ext cx="517455" cy="517455"/>
              <a:chOff x="4521200" y="4037711"/>
              <a:chExt cx="660400" cy="660400"/>
            </a:xfrm>
          </p:grpSpPr>
          <p:sp>
            <p:nvSpPr>
              <p:cNvPr id="27" name="Rectangle 26">
                <a:extLst>
                  <a:ext uri="{FF2B5EF4-FFF2-40B4-BE49-F238E27FC236}">
                    <a16:creationId xmlns:a16="http://schemas.microsoft.com/office/drawing/2014/main" id="{346C3CE8-0006-CB29-55FB-4DEAABE416D0}"/>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3D18197-8BED-D2C6-E3F5-81D40123BB7D}"/>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F56ED28-C9A9-395A-FFEE-6FD0A3836472}"/>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BFB3DBA-F620-1116-38EB-F0FDEB94311D}"/>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406A251-9145-7D96-802B-0D40354B769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22027FD4-FAFD-A178-8190-A3B9D17A87AD}"/>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latin typeface="+mj-lt"/>
                </a:rPr>
                <a:t>HIGH SCHOOL</a:t>
              </a:r>
            </a:p>
            <a:p>
              <a:r>
                <a:rPr lang="en-US" dirty="0">
                  <a:solidFill>
                    <a:schemeClr val="bg2">
                      <a:lumMod val="50000"/>
                    </a:schemeClr>
                  </a:solidFill>
                  <a:latin typeface="+mj-lt"/>
                </a:rPr>
                <a:t>1101L – 1300L</a:t>
              </a:r>
            </a:p>
          </p:txBody>
        </p:sp>
        <p:grpSp>
          <p:nvGrpSpPr>
            <p:cNvPr id="19" name="Group 18">
              <a:extLst>
                <a:ext uri="{FF2B5EF4-FFF2-40B4-BE49-F238E27FC236}">
                  <a16:creationId xmlns:a16="http://schemas.microsoft.com/office/drawing/2014/main" id="{DFCEF31F-5D34-6637-CCEC-1F544191EE85}"/>
                </a:ext>
              </a:extLst>
            </p:cNvPr>
            <p:cNvGrpSpPr/>
            <p:nvPr/>
          </p:nvGrpSpPr>
          <p:grpSpPr>
            <a:xfrm>
              <a:off x="697375" y="5416060"/>
              <a:ext cx="517455" cy="517455"/>
              <a:chOff x="4521200" y="5108448"/>
              <a:chExt cx="660400" cy="660400"/>
            </a:xfrm>
          </p:grpSpPr>
          <p:sp>
            <p:nvSpPr>
              <p:cNvPr id="21" name="Rectangle 20">
                <a:extLst>
                  <a:ext uri="{FF2B5EF4-FFF2-40B4-BE49-F238E27FC236}">
                    <a16:creationId xmlns:a16="http://schemas.microsoft.com/office/drawing/2014/main" id="{68DB7649-683C-C54B-46AD-FB1165606D9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8CD0E78-6FA8-2974-0BFB-CBF2050BEB24}"/>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251597-DF2B-9D4E-EA1F-94CF7CFB59F3}"/>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D6A9CC-A072-1B56-6FE9-77EC6E883BC3}"/>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26BCFAD-73A2-F153-72B6-14BD3CE7F40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6050C5F-5E9C-E571-9AAA-6400DD9A2AA4}"/>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7F975E44-C74A-F77C-72A1-6E691C4401EC}"/>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latin typeface="+mj-lt"/>
                </a:rPr>
                <a:t>UNDERGRADUATE AND UP</a:t>
              </a:r>
            </a:p>
            <a:p>
              <a:r>
                <a:rPr lang="en-US" dirty="0">
                  <a:solidFill>
                    <a:schemeClr val="bg2">
                      <a:lumMod val="50000"/>
                    </a:schemeClr>
                  </a:solidFill>
                  <a:latin typeface="+mj-lt"/>
                </a:rPr>
                <a:t>1301L +</a:t>
              </a:r>
            </a:p>
          </p:txBody>
        </p:sp>
      </p:grpSp>
      <p:grpSp>
        <p:nvGrpSpPr>
          <p:cNvPr id="42" name="Group 41">
            <a:extLst>
              <a:ext uri="{FF2B5EF4-FFF2-40B4-BE49-F238E27FC236}">
                <a16:creationId xmlns:a16="http://schemas.microsoft.com/office/drawing/2014/main" id="{22CF4358-724F-4FC1-B068-A0859097E551}"/>
              </a:ext>
            </a:extLst>
          </p:cNvPr>
          <p:cNvGrpSpPr/>
          <p:nvPr/>
        </p:nvGrpSpPr>
        <p:grpSpPr>
          <a:xfrm>
            <a:off x="4380000" y="1056306"/>
            <a:ext cx="7591893" cy="5671324"/>
            <a:chOff x="4380000" y="1056306"/>
            <a:chExt cx="7591893" cy="5671324"/>
          </a:xfrm>
        </p:grpSpPr>
        <p:grpSp>
          <p:nvGrpSpPr>
            <p:cNvPr id="43" name="Group 42">
              <a:extLst>
                <a:ext uri="{FF2B5EF4-FFF2-40B4-BE49-F238E27FC236}">
                  <a16:creationId xmlns:a16="http://schemas.microsoft.com/office/drawing/2014/main" id="{45805318-D992-FEA9-70BB-7B3E6F84B186}"/>
                </a:ext>
              </a:extLst>
            </p:cNvPr>
            <p:cNvGrpSpPr/>
            <p:nvPr/>
          </p:nvGrpSpPr>
          <p:grpSpPr>
            <a:xfrm>
              <a:off x="4380000" y="1056306"/>
              <a:ext cx="5535525" cy="2691093"/>
              <a:chOff x="4380000" y="1056306"/>
              <a:chExt cx="5535525" cy="2691093"/>
            </a:xfrm>
          </p:grpSpPr>
          <p:pic>
            <p:nvPicPr>
              <p:cNvPr id="47" name="Picture 46" descr="A screenshot of a computer&#10;&#10;Description automatically generated">
                <a:extLst>
                  <a:ext uri="{FF2B5EF4-FFF2-40B4-BE49-F238E27FC236}">
                    <a16:creationId xmlns:a16="http://schemas.microsoft.com/office/drawing/2014/main" id="{B80CFC39-493E-4D65-C907-BA83C3F7B2CB}"/>
                  </a:ext>
                </a:extLst>
              </p:cNvPr>
              <p:cNvPicPr>
                <a:picLocks noChangeAspect="1"/>
              </p:cNvPicPr>
              <p:nvPr/>
            </p:nvPicPr>
            <p:blipFill>
              <a:blip r:embed="rId3"/>
              <a:stretch>
                <a:fillRect/>
              </a:stretch>
            </p:blipFill>
            <p:spPr>
              <a:xfrm>
                <a:off x="4380000" y="1056306"/>
                <a:ext cx="5535525" cy="2691093"/>
              </a:xfrm>
              <a:prstGeom prst="rect">
                <a:avLst/>
              </a:prstGeom>
              <a:ln w="28575">
                <a:solidFill>
                  <a:srgbClr val="E6E7E8"/>
                </a:solidFill>
              </a:ln>
            </p:spPr>
          </p:pic>
          <p:pic>
            <p:nvPicPr>
              <p:cNvPr id="48" name="Picture 47">
                <a:extLst>
                  <a:ext uri="{FF2B5EF4-FFF2-40B4-BE49-F238E27FC236}">
                    <a16:creationId xmlns:a16="http://schemas.microsoft.com/office/drawing/2014/main" id="{D0FB5AE2-8FE6-69CF-6C3D-6E0FCC7A47EB}"/>
                  </a:ext>
                </a:extLst>
              </p:cNvPr>
              <p:cNvPicPr>
                <a:picLocks noChangeAspect="1"/>
              </p:cNvPicPr>
              <p:nvPr/>
            </p:nvPicPr>
            <p:blipFill>
              <a:blip r:embed="rId4"/>
              <a:stretch>
                <a:fillRect/>
              </a:stretch>
            </p:blipFill>
            <p:spPr>
              <a:xfrm>
                <a:off x="5053012" y="2695256"/>
                <a:ext cx="695325" cy="304800"/>
              </a:xfrm>
              <a:prstGeom prst="rect">
                <a:avLst/>
              </a:prstGeom>
              <a:ln w="28575">
                <a:solidFill>
                  <a:schemeClr val="accent6"/>
                </a:solidFill>
              </a:ln>
            </p:spPr>
          </p:pic>
        </p:grpSp>
        <p:grpSp>
          <p:nvGrpSpPr>
            <p:cNvPr id="44" name="Group 43">
              <a:extLst>
                <a:ext uri="{FF2B5EF4-FFF2-40B4-BE49-F238E27FC236}">
                  <a16:creationId xmlns:a16="http://schemas.microsoft.com/office/drawing/2014/main" id="{93414E7C-5A74-A874-B69E-206E094C2257}"/>
                </a:ext>
              </a:extLst>
            </p:cNvPr>
            <p:cNvGrpSpPr/>
            <p:nvPr/>
          </p:nvGrpSpPr>
          <p:grpSpPr>
            <a:xfrm>
              <a:off x="7407312" y="3834941"/>
              <a:ext cx="4564581" cy="2892689"/>
              <a:chOff x="7407312" y="3834941"/>
              <a:chExt cx="4564581" cy="2892689"/>
            </a:xfrm>
          </p:grpSpPr>
          <p:pic>
            <p:nvPicPr>
              <p:cNvPr id="45" name="Picture 44" descr="A screenshot of a computer&#10;&#10;Description automatically generated">
                <a:extLst>
                  <a:ext uri="{FF2B5EF4-FFF2-40B4-BE49-F238E27FC236}">
                    <a16:creationId xmlns:a16="http://schemas.microsoft.com/office/drawing/2014/main" id="{64C96388-5E98-A93B-EC7A-175EE7DFD405}"/>
                  </a:ext>
                </a:extLst>
              </p:cNvPr>
              <p:cNvPicPr>
                <a:picLocks noChangeAspect="1"/>
              </p:cNvPicPr>
              <p:nvPr/>
            </p:nvPicPr>
            <p:blipFill>
              <a:blip r:embed="rId5"/>
              <a:stretch>
                <a:fillRect/>
              </a:stretch>
            </p:blipFill>
            <p:spPr>
              <a:xfrm>
                <a:off x="7407312" y="3834941"/>
                <a:ext cx="4564581" cy="2892689"/>
              </a:xfrm>
              <a:prstGeom prst="rect">
                <a:avLst/>
              </a:prstGeom>
              <a:ln w="28575">
                <a:solidFill>
                  <a:srgbClr val="E6E7E8"/>
                </a:solidFill>
              </a:ln>
            </p:spPr>
          </p:pic>
          <p:pic>
            <p:nvPicPr>
              <p:cNvPr id="46" name="Picture 45" descr="A screenshot of a computer&#10;&#10;Description automatically generated">
                <a:extLst>
                  <a:ext uri="{FF2B5EF4-FFF2-40B4-BE49-F238E27FC236}">
                    <a16:creationId xmlns:a16="http://schemas.microsoft.com/office/drawing/2014/main" id="{C96355C6-FE2D-8BEF-39D8-F4A5C0A1E78C}"/>
                  </a:ext>
                </a:extLst>
              </p:cNvPr>
              <p:cNvPicPr>
                <a:picLocks noChangeAspect="1"/>
              </p:cNvPicPr>
              <p:nvPr/>
            </p:nvPicPr>
            <p:blipFill>
              <a:blip r:embed="rId6"/>
              <a:stretch>
                <a:fillRect/>
              </a:stretch>
            </p:blipFill>
            <p:spPr>
              <a:xfrm>
                <a:off x="10141628" y="4593405"/>
                <a:ext cx="1473774" cy="585175"/>
              </a:xfrm>
              <a:prstGeom prst="rect">
                <a:avLst/>
              </a:prstGeom>
              <a:ln w="28575">
                <a:solidFill>
                  <a:schemeClr val="accent6"/>
                </a:solidFill>
              </a:ln>
            </p:spPr>
          </p:pic>
        </p:grpSp>
      </p:grpSp>
    </p:spTree>
    <p:extLst>
      <p:ext uri="{BB962C8B-B14F-4D97-AF65-F5344CB8AC3E}">
        <p14:creationId xmlns:p14="http://schemas.microsoft.com/office/powerpoint/2010/main" val="98486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a:xfrm>
            <a:off x="597924" y="1746727"/>
            <a:ext cx="10675089" cy="1231459"/>
          </a:xfrm>
        </p:spPr>
        <p:txBody>
          <a:bodyPr/>
          <a:lstStyle/>
          <a:p>
            <a:r>
              <a:rPr lang="en-US" dirty="0">
                <a:latin typeface="+mj-lt"/>
              </a:rPr>
              <a:t>ENHANCE LEARNING</a:t>
            </a:r>
          </a:p>
        </p:txBody>
      </p:sp>
    </p:spTree>
    <p:extLst>
      <p:ext uri="{BB962C8B-B14F-4D97-AF65-F5344CB8AC3E}">
        <p14:creationId xmlns:p14="http://schemas.microsoft.com/office/powerpoint/2010/main" val="2534047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954107"/>
          </a:xfrm>
          <a:prstGeom prst="rect">
            <a:avLst/>
          </a:prstGeom>
          <a:noFill/>
        </p:spPr>
        <p:txBody>
          <a:bodyPr wrap="square" rtlCol="0">
            <a:spAutoFit/>
          </a:bodyPr>
          <a:lstStyle/>
          <a:p>
            <a:r>
              <a:rPr lang="en-US" sz="2000" b="1" dirty="0">
                <a:solidFill>
                  <a:schemeClr val="bg2">
                    <a:lumMod val="50000"/>
                  </a:schemeClr>
                </a:solidFill>
                <a:latin typeface="+mj-lt"/>
              </a:rPr>
              <a:t>Get Link, Share to Classroom, Send to…</a:t>
            </a:r>
          </a:p>
          <a:p>
            <a:r>
              <a:rPr lang="en-US" dirty="0">
                <a:solidFill>
                  <a:schemeClr val="bg2">
                    <a:lumMod val="50000"/>
                  </a:schemeClr>
                </a:solidFill>
                <a:latin typeface="+mj-lt"/>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954107"/>
          </a:xfrm>
          <a:prstGeom prst="rect">
            <a:avLst/>
          </a:prstGeom>
          <a:noFill/>
        </p:spPr>
        <p:txBody>
          <a:bodyPr wrap="square" rtlCol="0">
            <a:spAutoFit/>
          </a:bodyPr>
          <a:lstStyle/>
          <a:p>
            <a:r>
              <a:rPr lang="en-US" sz="2000" b="1" dirty="0">
                <a:solidFill>
                  <a:schemeClr val="bg2">
                    <a:lumMod val="50000"/>
                  </a:schemeClr>
                </a:solidFill>
                <a:latin typeface="+mj-lt"/>
              </a:rPr>
              <a:t>Translate, Text Manipulation, Listen</a:t>
            </a:r>
          </a:p>
          <a:p>
            <a:r>
              <a:rPr lang="en-US" spc="-30" dirty="0">
                <a:solidFill>
                  <a:schemeClr val="bg2">
                    <a:lumMod val="50000"/>
                  </a:schemeClr>
                </a:solidFill>
                <a:latin typeface="+mj-lt"/>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latin typeface="+mj-lt"/>
              </a:rPr>
              <a:t>Highlights and Notes</a:t>
            </a:r>
          </a:p>
          <a:p>
            <a:r>
              <a:rPr lang="en-US" dirty="0">
                <a:solidFill>
                  <a:schemeClr val="bg2">
                    <a:lumMod val="50000"/>
                  </a:schemeClr>
                </a:solidFill>
                <a:latin typeface="+mj-lt"/>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latin typeface="+mj-lt"/>
              </a:rPr>
              <a:t>Topic Finder, Cite</a:t>
            </a:r>
          </a:p>
          <a:p>
            <a:r>
              <a:rPr lang="en-US" dirty="0">
                <a:solidFill>
                  <a:schemeClr val="bg2">
                    <a:lumMod val="50000"/>
                  </a:schemeClr>
                </a:solidFill>
                <a:latin typeface="+mj-lt"/>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SHARE CONTENT</a:t>
            </a:r>
          </a:p>
        </p:txBody>
      </p:sp>
      <p:grpSp>
        <p:nvGrpSpPr>
          <p:cNvPr id="49" name="Group 48">
            <a:extLst>
              <a:ext uri="{FF2B5EF4-FFF2-40B4-BE49-F238E27FC236}">
                <a16:creationId xmlns:a16="http://schemas.microsoft.com/office/drawing/2014/main" id="{774F03B5-23EC-6020-8963-574011C04B7D}"/>
              </a:ext>
            </a:extLst>
          </p:cNvPr>
          <p:cNvGrpSpPr/>
          <p:nvPr/>
        </p:nvGrpSpPr>
        <p:grpSpPr>
          <a:xfrm>
            <a:off x="591933" y="767286"/>
            <a:ext cx="6983897" cy="5323428"/>
            <a:chOff x="2706483" y="862487"/>
            <a:chExt cx="6983897" cy="5323428"/>
          </a:xfrm>
        </p:grpSpPr>
        <p:pic>
          <p:nvPicPr>
            <p:cNvPr id="9" name="Picture 8" descr="A screenshot of a computer&#10;&#10;Description automatically generated">
              <a:extLst>
                <a:ext uri="{FF2B5EF4-FFF2-40B4-BE49-F238E27FC236}">
                  <a16:creationId xmlns:a16="http://schemas.microsoft.com/office/drawing/2014/main" id="{3DA84A53-06B2-7D44-7B36-87EF92506BA3}"/>
                </a:ext>
              </a:extLst>
            </p:cNvPr>
            <p:cNvPicPr>
              <a:picLocks noChangeAspect="1"/>
            </p:cNvPicPr>
            <p:nvPr/>
          </p:nvPicPr>
          <p:blipFill>
            <a:blip r:embed="rId3"/>
            <a:stretch>
              <a:fillRect/>
            </a:stretch>
          </p:blipFill>
          <p:spPr>
            <a:xfrm>
              <a:off x="2706483" y="917463"/>
              <a:ext cx="6983897" cy="5268452"/>
            </a:xfrm>
            <a:prstGeom prst="rect">
              <a:avLst/>
            </a:prstGeom>
            <a:ln w="28575">
              <a:solidFill>
                <a:srgbClr val="E6E7E8"/>
              </a:solidFill>
            </a:ln>
          </p:spPr>
        </p:pic>
        <p:pic>
          <p:nvPicPr>
            <p:cNvPr id="10" name="Picture 9" descr="A group of icons in a circle&#10;&#10;Description automatically generated">
              <a:extLst>
                <a:ext uri="{FF2B5EF4-FFF2-40B4-BE49-F238E27FC236}">
                  <a16:creationId xmlns:a16="http://schemas.microsoft.com/office/drawing/2014/main" id="{D58B5BBE-F728-D15A-D1CC-B9B7E3A145FC}"/>
                </a:ext>
              </a:extLst>
            </p:cNvPr>
            <p:cNvPicPr>
              <a:picLocks noChangeAspect="1"/>
            </p:cNvPicPr>
            <p:nvPr/>
          </p:nvPicPr>
          <p:blipFill>
            <a:blip r:embed="rId4"/>
            <a:stretch>
              <a:fillRect/>
            </a:stretch>
          </p:blipFill>
          <p:spPr>
            <a:xfrm>
              <a:off x="5686425" y="3409950"/>
              <a:ext cx="1739652" cy="440611"/>
            </a:xfrm>
            <a:prstGeom prst="rect">
              <a:avLst/>
            </a:prstGeom>
            <a:ln w="28575">
              <a:solidFill>
                <a:schemeClr val="accent6"/>
              </a:solidFill>
            </a:ln>
          </p:spPr>
        </p:pic>
        <p:pic>
          <p:nvPicPr>
            <p:cNvPr id="13" name="Picture 12">
              <a:extLst>
                <a:ext uri="{FF2B5EF4-FFF2-40B4-BE49-F238E27FC236}">
                  <a16:creationId xmlns:a16="http://schemas.microsoft.com/office/drawing/2014/main" id="{C79B3AF1-51B1-8B95-A2A9-E049C0741F43}"/>
                </a:ext>
              </a:extLst>
            </p:cNvPr>
            <p:cNvPicPr>
              <a:picLocks noChangeAspect="1"/>
            </p:cNvPicPr>
            <p:nvPr/>
          </p:nvPicPr>
          <p:blipFill>
            <a:blip r:embed="rId5"/>
            <a:stretch>
              <a:fillRect/>
            </a:stretch>
          </p:blipFill>
          <p:spPr>
            <a:xfrm>
              <a:off x="7042775" y="1418326"/>
              <a:ext cx="1300920" cy="376367"/>
            </a:xfrm>
            <a:prstGeom prst="rect">
              <a:avLst/>
            </a:prstGeom>
            <a:ln w="28575">
              <a:solidFill>
                <a:schemeClr val="accent6"/>
              </a:solidFill>
            </a:ln>
          </p:spPr>
        </p:pic>
        <p:pic>
          <p:nvPicPr>
            <p:cNvPr id="17" name="Picture 16">
              <a:extLst>
                <a:ext uri="{FF2B5EF4-FFF2-40B4-BE49-F238E27FC236}">
                  <a16:creationId xmlns:a16="http://schemas.microsoft.com/office/drawing/2014/main" id="{1AF8DE94-1A1D-533D-3AB3-BDA71BB9822C}"/>
                </a:ext>
              </a:extLst>
            </p:cNvPr>
            <p:cNvPicPr>
              <a:picLocks noChangeAspect="1"/>
            </p:cNvPicPr>
            <p:nvPr/>
          </p:nvPicPr>
          <p:blipFill>
            <a:blip r:embed="rId6"/>
            <a:stretch>
              <a:fillRect/>
            </a:stretch>
          </p:blipFill>
          <p:spPr>
            <a:xfrm>
              <a:off x="8509358" y="1418326"/>
              <a:ext cx="417276" cy="376367"/>
            </a:xfrm>
            <a:prstGeom prst="rect">
              <a:avLst/>
            </a:prstGeom>
            <a:ln w="28575">
              <a:solidFill>
                <a:schemeClr val="accent6"/>
              </a:solidFill>
            </a:ln>
          </p:spPr>
        </p:pic>
        <p:pic>
          <p:nvPicPr>
            <p:cNvPr id="18" name="Picture 17">
              <a:extLst>
                <a:ext uri="{FF2B5EF4-FFF2-40B4-BE49-F238E27FC236}">
                  <a16:creationId xmlns:a16="http://schemas.microsoft.com/office/drawing/2014/main" id="{F0345EE0-46D9-EEE1-5368-6A743FD17C3F}"/>
                </a:ext>
              </a:extLst>
            </p:cNvPr>
            <p:cNvPicPr>
              <a:picLocks noChangeAspect="1"/>
            </p:cNvPicPr>
            <p:nvPr/>
          </p:nvPicPr>
          <p:blipFill>
            <a:blip r:embed="rId7"/>
            <a:stretch>
              <a:fillRect/>
            </a:stretch>
          </p:blipFill>
          <p:spPr>
            <a:xfrm>
              <a:off x="7674185" y="862487"/>
              <a:ext cx="295275" cy="266700"/>
            </a:xfrm>
            <a:prstGeom prst="rect">
              <a:avLst/>
            </a:prstGeom>
            <a:ln w="28575">
              <a:solidFill>
                <a:schemeClr val="accent6"/>
              </a:solidFill>
            </a:ln>
          </p:spPr>
        </p:pic>
      </p:grpSp>
      <p:grpSp>
        <p:nvGrpSpPr>
          <p:cNvPr id="55" name="Group 54">
            <a:extLst>
              <a:ext uri="{FF2B5EF4-FFF2-40B4-BE49-F238E27FC236}">
                <a16:creationId xmlns:a16="http://schemas.microsoft.com/office/drawing/2014/main" id="{AC9029A6-03C3-86F5-B1C6-454B3FE6B4E4}"/>
              </a:ext>
            </a:extLst>
          </p:cNvPr>
          <p:cNvGrpSpPr/>
          <p:nvPr/>
        </p:nvGrpSpPr>
        <p:grpSpPr>
          <a:xfrm>
            <a:off x="6014803" y="620942"/>
            <a:ext cx="6498236" cy="369332"/>
            <a:chOff x="5252526" y="589971"/>
            <a:chExt cx="6498236" cy="369332"/>
          </a:xfrm>
        </p:grpSpPr>
        <p:sp>
          <p:nvSpPr>
            <p:cNvPr id="50" name="TextBox 49">
              <a:extLst>
                <a:ext uri="{FF2B5EF4-FFF2-40B4-BE49-F238E27FC236}">
                  <a16:creationId xmlns:a16="http://schemas.microsoft.com/office/drawing/2014/main" id="{1D664B39-68FB-ECD4-C16A-EBDFA57073CC}"/>
                </a:ext>
              </a:extLst>
            </p:cNvPr>
            <p:cNvSpPr txBox="1"/>
            <p:nvPr/>
          </p:nvSpPr>
          <p:spPr>
            <a:xfrm>
              <a:off x="7759787" y="589971"/>
              <a:ext cx="3990975" cy="369332"/>
            </a:xfrm>
            <a:prstGeom prst="rect">
              <a:avLst/>
            </a:prstGeom>
            <a:noFill/>
          </p:spPr>
          <p:txBody>
            <a:bodyPr wrap="square" rtlCol="0">
              <a:spAutoFit/>
            </a:bodyPr>
            <a:lstStyle/>
            <a:p>
              <a:r>
                <a:rPr lang="en-US" dirty="0">
                  <a:solidFill>
                    <a:schemeClr val="tx2"/>
                  </a:solidFill>
                  <a:latin typeface="+mj-lt"/>
                </a:rPr>
                <a:t>Google Classroom Integration</a:t>
              </a:r>
            </a:p>
          </p:txBody>
        </p:sp>
        <p:cxnSp>
          <p:nvCxnSpPr>
            <p:cNvPr id="54" name="Straight Arrow Connector 53">
              <a:extLst>
                <a:ext uri="{FF2B5EF4-FFF2-40B4-BE49-F238E27FC236}">
                  <a16:creationId xmlns:a16="http://schemas.microsoft.com/office/drawing/2014/main" id="{623C21AF-D872-E8ED-DB2C-FC3D74B03D8E}"/>
                </a:ext>
              </a:extLst>
            </p:cNvPr>
            <p:cNvCxnSpPr>
              <a:cxnSpLocks/>
            </p:cNvCxnSpPr>
            <p:nvPr/>
          </p:nvCxnSpPr>
          <p:spPr>
            <a:xfrm flipH="1" flipV="1">
              <a:off x="5252526" y="857584"/>
              <a:ext cx="5958399" cy="77714"/>
            </a:xfrm>
            <a:prstGeom prst="straightConnector1">
              <a:avLst/>
            </a:prstGeom>
            <a:ln w="28575">
              <a:solidFill>
                <a:srgbClr val="DC440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D3A3541C-3E44-3E4B-C1B5-355E94E73AAC}"/>
              </a:ext>
            </a:extLst>
          </p:cNvPr>
          <p:cNvGrpSpPr/>
          <p:nvPr/>
        </p:nvGrpSpPr>
        <p:grpSpPr>
          <a:xfrm>
            <a:off x="6886575" y="1228837"/>
            <a:ext cx="5081314" cy="369332"/>
            <a:chOff x="6129612" y="589971"/>
            <a:chExt cx="5081314" cy="369332"/>
          </a:xfrm>
        </p:grpSpPr>
        <p:sp>
          <p:nvSpPr>
            <p:cNvPr id="57" name="TextBox 56">
              <a:extLst>
                <a:ext uri="{FF2B5EF4-FFF2-40B4-BE49-F238E27FC236}">
                  <a16:creationId xmlns:a16="http://schemas.microsoft.com/office/drawing/2014/main" id="{8F2383EF-9082-D3E9-3C21-563D329D0366}"/>
                </a:ext>
              </a:extLst>
            </p:cNvPr>
            <p:cNvSpPr txBox="1"/>
            <p:nvPr/>
          </p:nvSpPr>
          <p:spPr>
            <a:xfrm>
              <a:off x="7759788" y="589971"/>
              <a:ext cx="3451138" cy="369332"/>
            </a:xfrm>
            <a:prstGeom prst="rect">
              <a:avLst/>
            </a:prstGeom>
            <a:noFill/>
          </p:spPr>
          <p:txBody>
            <a:bodyPr wrap="square" rtlCol="0">
              <a:spAutoFit/>
            </a:bodyPr>
            <a:lstStyle/>
            <a:p>
              <a:pPr algn="r"/>
              <a:r>
                <a:rPr lang="en-US" dirty="0">
                  <a:solidFill>
                    <a:schemeClr val="tx2"/>
                  </a:solidFill>
                  <a:latin typeface="+mj-lt"/>
                </a:rPr>
                <a:t>Get Link</a:t>
              </a:r>
            </a:p>
          </p:txBody>
        </p:sp>
        <p:cxnSp>
          <p:nvCxnSpPr>
            <p:cNvPr id="58" name="Straight Arrow Connector 57">
              <a:extLst>
                <a:ext uri="{FF2B5EF4-FFF2-40B4-BE49-F238E27FC236}">
                  <a16:creationId xmlns:a16="http://schemas.microsoft.com/office/drawing/2014/main" id="{E05C2264-E0DC-1102-417B-E6D175AD1137}"/>
                </a:ext>
              </a:extLst>
            </p:cNvPr>
            <p:cNvCxnSpPr>
              <a:cxnSpLocks/>
            </p:cNvCxnSpPr>
            <p:nvPr/>
          </p:nvCxnSpPr>
          <p:spPr>
            <a:xfrm flipH="1" flipV="1">
              <a:off x="6129612" y="909311"/>
              <a:ext cx="5081313" cy="25987"/>
            </a:xfrm>
            <a:prstGeom prst="straightConnector1">
              <a:avLst/>
            </a:prstGeom>
            <a:ln w="28575">
              <a:solidFill>
                <a:srgbClr val="DC440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9A3E0311-80F3-F770-A892-319B92FA83DA}"/>
              </a:ext>
            </a:extLst>
          </p:cNvPr>
          <p:cNvGrpSpPr/>
          <p:nvPr/>
        </p:nvGrpSpPr>
        <p:grpSpPr>
          <a:xfrm>
            <a:off x="4495800" y="1790700"/>
            <a:ext cx="7499264" cy="1400175"/>
            <a:chOff x="4495800" y="1790700"/>
            <a:chExt cx="7499264" cy="1400175"/>
          </a:xfrm>
        </p:grpSpPr>
        <p:sp>
          <p:nvSpPr>
            <p:cNvPr id="62" name="TextBox 61">
              <a:extLst>
                <a:ext uri="{FF2B5EF4-FFF2-40B4-BE49-F238E27FC236}">
                  <a16:creationId xmlns:a16="http://schemas.microsoft.com/office/drawing/2014/main" id="{31E0204E-4814-4922-0ED5-CEC5A37D59E0}"/>
                </a:ext>
              </a:extLst>
            </p:cNvPr>
            <p:cNvSpPr txBox="1"/>
            <p:nvPr/>
          </p:nvSpPr>
          <p:spPr>
            <a:xfrm>
              <a:off x="7429500" y="2077611"/>
              <a:ext cx="4565564" cy="369332"/>
            </a:xfrm>
            <a:prstGeom prst="rect">
              <a:avLst/>
            </a:prstGeom>
            <a:noFill/>
          </p:spPr>
          <p:txBody>
            <a:bodyPr wrap="square" rtlCol="0">
              <a:spAutoFit/>
            </a:bodyPr>
            <a:lstStyle/>
            <a:p>
              <a:pPr algn="r"/>
              <a:r>
                <a:rPr lang="en-US" dirty="0">
                  <a:solidFill>
                    <a:schemeClr val="tx2"/>
                  </a:solidFill>
                  <a:latin typeface="+mj-lt"/>
                </a:rPr>
                <a:t>Email, Send to Drive, Print, Download</a:t>
              </a:r>
            </a:p>
          </p:txBody>
        </p:sp>
        <p:cxnSp>
          <p:nvCxnSpPr>
            <p:cNvPr id="68" name="Straight Connector 67">
              <a:extLst>
                <a:ext uri="{FF2B5EF4-FFF2-40B4-BE49-F238E27FC236}">
                  <a16:creationId xmlns:a16="http://schemas.microsoft.com/office/drawing/2014/main" id="{0060B96C-0138-EBA8-91F5-5B0016C50215}"/>
                </a:ext>
              </a:extLst>
            </p:cNvPr>
            <p:cNvCxnSpPr>
              <a:cxnSpLocks/>
            </p:cNvCxnSpPr>
            <p:nvPr/>
          </p:nvCxnSpPr>
          <p:spPr>
            <a:xfrm flipH="1">
              <a:off x="4495800" y="2446943"/>
              <a:ext cx="7391400" cy="0"/>
            </a:xfrm>
            <a:prstGeom prst="line">
              <a:avLst/>
            </a:prstGeom>
            <a:ln w="28575">
              <a:solidFill>
                <a:srgbClr val="DC4405"/>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9AA186C-75DA-B1CD-576A-E0983D3B17CE}"/>
                </a:ext>
              </a:extLst>
            </p:cNvPr>
            <p:cNvCxnSpPr/>
            <p:nvPr/>
          </p:nvCxnSpPr>
          <p:spPr>
            <a:xfrm flipV="1">
              <a:off x="5559635" y="1790700"/>
              <a:ext cx="0" cy="656243"/>
            </a:xfrm>
            <a:prstGeom prst="straightConnector1">
              <a:avLst/>
            </a:prstGeom>
            <a:ln w="28575">
              <a:solidFill>
                <a:srgbClr val="DC4405"/>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6E794168-53B2-4C9A-EBD0-B2D34AECF2D3}"/>
                </a:ext>
              </a:extLst>
            </p:cNvPr>
            <p:cNvCxnSpPr>
              <a:cxnSpLocks/>
            </p:cNvCxnSpPr>
            <p:nvPr/>
          </p:nvCxnSpPr>
          <p:spPr>
            <a:xfrm>
              <a:off x="4502360" y="2446943"/>
              <a:ext cx="0" cy="743932"/>
            </a:xfrm>
            <a:prstGeom prst="straightConnector1">
              <a:avLst/>
            </a:prstGeom>
            <a:ln w="28575">
              <a:solidFill>
                <a:srgbClr val="DC440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980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SHARE CONTENT</a:t>
            </a:r>
          </a:p>
        </p:txBody>
      </p:sp>
      <p:sp>
        <p:nvSpPr>
          <p:cNvPr id="6" name="Rectangle 5">
            <a:extLst>
              <a:ext uri="{FF2B5EF4-FFF2-40B4-BE49-F238E27FC236}">
                <a16:creationId xmlns:a16="http://schemas.microsoft.com/office/drawing/2014/main" id="{C356325B-479A-11DD-CB68-533296535176}"/>
              </a:ext>
            </a:extLst>
          </p:cNvPr>
          <p:cNvSpPr/>
          <p:nvPr/>
        </p:nvSpPr>
        <p:spPr>
          <a:xfrm>
            <a:off x="346329" y="955827"/>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rgbClr val="009ECD"/>
                </a:solidFill>
                <a:latin typeface="+mj-lt"/>
              </a:rPr>
              <a:t>GET LINK</a:t>
            </a:r>
          </a:p>
          <a:p>
            <a:r>
              <a:rPr lang="en-US" sz="1600" dirty="0">
                <a:solidFill>
                  <a:schemeClr val="bg2">
                    <a:lumMod val="50000"/>
                  </a:schemeClr>
                </a:solidFill>
                <a:latin typeface="+mj-lt"/>
              </a:rPr>
              <a:t>Copy and paste persistent URL to websites, LMS, assignments, etc.</a:t>
            </a:r>
          </a:p>
        </p:txBody>
      </p:sp>
      <p:pic>
        <p:nvPicPr>
          <p:cNvPr id="7" name="Picture 6" descr="A picture containing food, light&#10;&#10;Description automatically generated">
            <a:extLst>
              <a:ext uri="{FF2B5EF4-FFF2-40B4-BE49-F238E27FC236}">
                <a16:creationId xmlns:a16="http://schemas.microsoft.com/office/drawing/2014/main" id="{993D9780-57BF-097D-9B88-6EACEFFB4C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346329" y="955827"/>
            <a:ext cx="678307" cy="622293"/>
          </a:xfrm>
          <a:prstGeom prst="rect">
            <a:avLst/>
          </a:prstGeom>
        </p:spPr>
      </p:pic>
      <p:grpSp>
        <p:nvGrpSpPr>
          <p:cNvPr id="16" name="Group 15">
            <a:extLst>
              <a:ext uri="{FF2B5EF4-FFF2-40B4-BE49-F238E27FC236}">
                <a16:creationId xmlns:a16="http://schemas.microsoft.com/office/drawing/2014/main" id="{01EEA58A-7842-1E27-E049-9FB87A129304}"/>
              </a:ext>
            </a:extLst>
          </p:cNvPr>
          <p:cNvGrpSpPr/>
          <p:nvPr/>
        </p:nvGrpSpPr>
        <p:grpSpPr>
          <a:xfrm>
            <a:off x="1550493" y="1782157"/>
            <a:ext cx="9565310" cy="4209068"/>
            <a:chOff x="1550493" y="1782157"/>
            <a:chExt cx="9565310" cy="4209068"/>
          </a:xfrm>
        </p:grpSpPr>
        <p:pic>
          <p:nvPicPr>
            <p:cNvPr id="11" name="Picture 10" descr="A screenshot of a computer&#10;&#10;Description automatically generated">
              <a:extLst>
                <a:ext uri="{FF2B5EF4-FFF2-40B4-BE49-F238E27FC236}">
                  <a16:creationId xmlns:a16="http://schemas.microsoft.com/office/drawing/2014/main" id="{D40DFEB8-E1D3-0834-FEA6-F03311DA5284}"/>
                </a:ext>
              </a:extLst>
            </p:cNvPr>
            <p:cNvPicPr>
              <a:picLocks noChangeAspect="1"/>
            </p:cNvPicPr>
            <p:nvPr/>
          </p:nvPicPr>
          <p:blipFill rotWithShape="1">
            <a:blip r:embed="rId4"/>
            <a:srcRect t="1" b="41669"/>
            <a:stretch/>
          </p:blipFill>
          <p:spPr>
            <a:xfrm>
              <a:off x="1550493" y="1782157"/>
              <a:ext cx="9565310" cy="4209068"/>
            </a:xfrm>
            <a:prstGeom prst="rect">
              <a:avLst/>
            </a:prstGeom>
            <a:ln w="28575">
              <a:solidFill>
                <a:srgbClr val="E6E7E8"/>
              </a:solidFill>
            </a:ln>
          </p:spPr>
        </p:pic>
        <p:pic>
          <p:nvPicPr>
            <p:cNvPr id="14" name="Picture 13" descr="A screenshot of a computer&#10;&#10;Description automatically generated">
              <a:extLst>
                <a:ext uri="{FF2B5EF4-FFF2-40B4-BE49-F238E27FC236}">
                  <a16:creationId xmlns:a16="http://schemas.microsoft.com/office/drawing/2014/main" id="{106884E5-1A52-8BA3-DBDE-8508F881A26F}"/>
                </a:ext>
              </a:extLst>
            </p:cNvPr>
            <p:cNvPicPr>
              <a:picLocks noChangeAspect="1"/>
            </p:cNvPicPr>
            <p:nvPr/>
          </p:nvPicPr>
          <p:blipFill>
            <a:blip r:embed="rId5"/>
            <a:stretch>
              <a:fillRect/>
            </a:stretch>
          </p:blipFill>
          <p:spPr>
            <a:xfrm>
              <a:off x="3805237" y="3138487"/>
              <a:ext cx="5495925" cy="1743075"/>
            </a:xfrm>
            <a:prstGeom prst="rect">
              <a:avLst/>
            </a:prstGeom>
            <a:ln w="28575">
              <a:solidFill>
                <a:srgbClr val="DC4405"/>
              </a:solidFill>
            </a:ln>
          </p:spPr>
        </p:pic>
        <p:pic>
          <p:nvPicPr>
            <p:cNvPr id="15" name="Picture 14">
              <a:extLst>
                <a:ext uri="{FF2B5EF4-FFF2-40B4-BE49-F238E27FC236}">
                  <a16:creationId xmlns:a16="http://schemas.microsoft.com/office/drawing/2014/main" id="{CDF747C3-BE21-3555-FAEC-995265E8166E}"/>
                </a:ext>
              </a:extLst>
            </p:cNvPr>
            <p:cNvPicPr>
              <a:picLocks noChangeAspect="1"/>
            </p:cNvPicPr>
            <p:nvPr/>
          </p:nvPicPr>
          <p:blipFill>
            <a:blip r:embed="rId6"/>
            <a:stretch>
              <a:fillRect/>
            </a:stretch>
          </p:blipFill>
          <p:spPr>
            <a:xfrm>
              <a:off x="9461857" y="2408803"/>
              <a:ext cx="529867" cy="477920"/>
            </a:xfrm>
            <a:prstGeom prst="rect">
              <a:avLst/>
            </a:prstGeom>
            <a:ln w="28575">
              <a:solidFill>
                <a:schemeClr val="accent6"/>
              </a:solidFill>
            </a:ln>
          </p:spPr>
        </p:pic>
      </p:grpSp>
    </p:spTree>
    <p:extLst>
      <p:ext uri="{BB962C8B-B14F-4D97-AF65-F5344CB8AC3E}">
        <p14:creationId xmlns:p14="http://schemas.microsoft.com/office/powerpoint/2010/main" val="146141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SHARE CONTENT</a:t>
            </a:r>
          </a:p>
        </p:txBody>
      </p:sp>
      <p:sp>
        <p:nvSpPr>
          <p:cNvPr id="6" name="Rectangle 5">
            <a:extLst>
              <a:ext uri="{FF2B5EF4-FFF2-40B4-BE49-F238E27FC236}">
                <a16:creationId xmlns:a16="http://schemas.microsoft.com/office/drawing/2014/main" id="{C356325B-479A-11DD-CB68-533296535176}"/>
              </a:ext>
            </a:extLst>
          </p:cNvPr>
          <p:cNvSpPr/>
          <p:nvPr/>
        </p:nvSpPr>
        <p:spPr>
          <a:xfrm>
            <a:off x="346329" y="955827"/>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GOOGLE CLASSROOM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Follow Google Classroom prompts to create assignments, announcements, and more</a:t>
            </a:r>
          </a:p>
        </p:txBody>
      </p:sp>
      <p:pic>
        <p:nvPicPr>
          <p:cNvPr id="2" name="Picture 1" descr="A close up of a sign&#10;&#10;Description automatically generated">
            <a:extLst>
              <a:ext uri="{FF2B5EF4-FFF2-40B4-BE49-F238E27FC236}">
                <a16:creationId xmlns:a16="http://schemas.microsoft.com/office/drawing/2014/main" id="{188DD11D-EC15-3AC6-ACCB-375021D426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329" y="1040797"/>
            <a:ext cx="623553" cy="540757"/>
          </a:xfrm>
          <a:prstGeom prst="rect">
            <a:avLst/>
          </a:prstGeom>
        </p:spPr>
      </p:pic>
      <p:grpSp>
        <p:nvGrpSpPr>
          <p:cNvPr id="10" name="Group 9">
            <a:extLst>
              <a:ext uri="{FF2B5EF4-FFF2-40B4-BE49-F238E27FC236}">
                <a16:creationId xmlns:a16="http://schemas.microsoft.com/office/drawing/2014/main" id="{B10EB262-F9DF-0980-E3E0-8C90F215D2B5}"/>
              </a:ext>
            </a:extLst>
          </p:cNvPr>
          <p:cNvGrpSpPr/>
          <p:nvPr/>
        </p:nvGrpSpPr>
        <p:grpSpPr>
          <a:xfrm>
            <a:off x="1550493" y="1666526"/>
            <a:ext cx="9565310" cy="4324699"/>
            <a:chOff x="1550493" y="1666526"/>
            <a:chExt cx="9565310" cy="4324699"/>
          </a:xfrm>
        </p:grpSpPr>
        <p:pic>
          <p:nvPicPr>
            <p:cNvPr id="11" name="Picture 10" descr="A screenshot of a computer&#10;&#10;Description automatically generated">
              <a:extLst>
                <a:ext uri="{FF2B5EF4-FFF2-40B4-BE49-F238E27FC236}">
                  <a16:creationId xmlns:a16="http://schemas.microsoft.com/office/drawing/2014/main" id="{D40DFEB8-E1D3-0834-FEA6-F03311DA5284}"/>
                </a:ext>
              </a:extLst>
            </p:cNvPr>
            <p:cNvPicPr>
              <a:picLocks noChangeAspect="1"/>
            </p:cNvPicPr>
            <p:nvPr/>
          </p:nvPicPr>
          <p:blipFill rotWithShape="1">
            <a:blip r:embed="rId4"/>
            <a:srcRect t="1" b="41669"/>
            <a:stretch/>
          </p:blipFill>
          <p:spPr>
            <a:xfrm>
              <a:off x="1550493" y="1782157"/>
              <a:ext cx="9565310" cy="4209068"/>
            </a:xfrm>
            <a:prstGeom prst="rect">
              <a:avLst/>
            </a:prstGeom>
            <a:ln w="28575">
              <a:solidFill>
                <a:srgbClr val="E6E7E8"/>
              </a:solidFill>
            </a:ln>
          </p:spPr>
        </p:pic>
        <p:pic>
          <p:nvPicPr>
            <p:cNvPr id="5" name="Picture 4">
              <a:extLst>
                <a:ext uri="{FF2B5EF4-FFF2-40B4-BE49-F238E27FC236}">
                  <a16:creationId xmlns:a16="http://schemas.microsoft.com/office/drawing/2014/main" id="{502F3A9A-904B-9705-B663-AF15700221D6}"/>
                </a:ext>
              </a:extLst>
            </p:cNvPr>
            <p:cNvPicPr>
              <a:picLocks noChangeAspect="1"/>
            </p:cNvPicPr>
            <p:nvPr/>
          </p:nvPicPr>
          <p:blipFill>
            <a:blip r:embed="rId5"/>
            <a:stretch>
              <a:fillRect/>
            </a:stretch>
          </p:blipFill>
          <p:spPr>
            <a:xfrm>
              <a:off x="8198060" y="1666526"/>
              <a:ext cx="536365" cy="484459"/>
            </a:xfrm>
            <a:prstGeom prst="rect">
              <a:avLst/>
            </a:prstGeom>
            <a:ln w="28575">
              <a:solidFill>
                <a:schemeClr val="accent6"/>
              </a:solidFill>
            </a:ln>
          </p:spPr>
        </p:pic>
        <p:pic>
          <p:nvPicPr>
            <p:cNvPr id="9" name="Picture 8" descr="A screenshot of a computer&#10;&#10;Description automatically generated">
              <a:extLst>
                <a:ext uri="{FF2B5EF4-FFF2-40B4-BE49-F238E27FC236}">
                  <a16:creationId xmlns:a16="http://schemas.microsoft.com/office/drawing/2014/main" id="{08411C15-10E5-97E7-1C36-F852BFB72370}"/>
                </a:ext>
              </a:extLst>
            </p:cNvPr>
            <p:cNvPicPr>
              <a:picLocks noChangeAspect="1"/>
            </p:cNvPicPr>
            <p:nvPr/>
          </p:nvPicPr>
          <p:blipFill>
            <a:blip r:embed="rId6"/>
            <a:stretch>
              <a:fillRect/>
            </a:stretch>
          </p:blipFill>
          <p:spPr>
            <a:xfrm>
              <a:off x="4262148" y="2774639"/>
              <a:ext cx="3872567" cy="2786063"/>
            </a:xfrm>
            <a:prstGeom prst="rect">
              <a:avLst/>
            </a:prstGeom>
            <a:ln w="28575">
              <a:solidFill>
                <a:schemeClr val="accent6"/>
              </a:solidFill>
            </a:ln>
          </p:spPr>
        </p:pic>
      </p:grpSp>
    </p:spTree>
    <p:extLst>
      <p:ext uri="{BB962C8B-B14F-4D97-AF65-F5344CB8AC3E}">
        <p14:creationId xmlns:p14="http://schemas.microsoft.com/office/powerpoint/2010/main" val="78425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SHARE CONTENT</a:t>
            </a:r>
          </a:p>
        </p:txBody>
      </p:sp>
      <p:sp>
        <p:nvSpPr>
          <p:cNvPr id="6" name="Rectangle 5">
            <a:extLst>
              <a:ext uri="{FF2B5EF4-FFF2-40B4-BE49-F238E27FC236}">
                <a16:creationId xmlns:a16="http://schemas.microsoft.com/office/drawing/2014/main" id="{C356325B-479A-11DD-CB68-533296535176}"/>
              </a:ext>
            </a:extLst>
          </p:cNvPr>
          <p:cNvSpPr/>
          <p:nvPr/>
        </p:nvSpPr>
        <p:spPr>
          <a:xfrm>
            <a:off x="346329" y="955827"/>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SEND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Email or Export Results to Google Drive or Microsoft OneDrive</a:t>
            </a:r>
          </a:p>
        </p:txBody>
      </p:sp>
      <p:pic>
        <p:nvPicPr>
          <p:cNvPr id="7" name="Picture 6" descr="A close up of a sign&#10;&#10;Description automatically generated">
            <a:extLst>
              <a:ext uri="{FF2B5EF4-FFF2-40B4-BE49-F238E27FC236}">
                <a16:creationId xmlns:a16="http://schemas.microsoft.com/office/drawing/2014/main" id="{45870248-F4A2-9E76-C5EC-B0FE915B81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329" y="999298"/>
            <a:ext cx="698888" cy="623756"/>
          </a:xfrm>
          <a:prstGeom prst="rect">
            <a:avLst/>
          </a:prstGeom>
        </p:spPr>
      </p:pic>
      <p:grpSp>
        <p:nvGrpSpPr>
          <p:cNvPr id="14" name="Group 13">
            <a:extLst>
              <a:ext uri="{FF2B5EF4-FFF2-40B4-BE49-F238E27FC236}">
                <a16:creationId xmlns:a16="http://schemas.microsoft.com/office/drawing/2014/main" id="{083427BF-A7BD-68F9-A954-6A5B100BC7D8}"/>
              </a:ext>
            </a:extLst>
          </p:cNvPr>
          <p:cNvGrpSpPr/>
          <p:nvPr/>
        </p:nvGrpSpPr>
        <p:grpSpPr>
          <a:xfrm>
            <a:off x="1550493" y="1782157"/>
            <a:ext cx="9565310" cy="4209068"/>
            <a:chOff x="1550493" y="1782157"/>
            <a:chExt cx="9565310" cy="4209068"/>
          </a:xfrm>
        </p:grpSpPr>
        <p:pic>
          <p:nvPicPr>
            <p:cNvPr id="11" name="Picture 10" descr="A screenshot of a computer&#10;&#10;Description automatically generated">
              <a:extLst>
                <a:ext uri="{FF2B5EF4-FFF2-40B4-BE49-F238E27FC236}">
                  <a16:creationId xmlns:a16="http://schemas.microsoft.com/office/drawing/2014/main" id="{D40DFEB8-E1D3-0834-FEA6-F03311DA5284}"/>
                </a:ext>
              </a:extLst>
            </p:cNvPr>
            <p:cNvPicPr>
              <a:picLocks noChangeAspect="1"/>
            </p:cNvPicPr>
            <p:nvPr/>
          </p:nvPicPr>
          <p:blipFill rotWithShape="1">
            <a:blip r:embed="rId4"/>
            <a:srcRect t="1" b="41669"/>
            <a:stretch/>
          </p:blipFill>
          <p:spPr>
            <a:xfrm>
              <a:off x="1550493" y="1782157"/>
              <a:ext cx="9565310" cy="4209068"/>
            </a:xfrm>
            <a:prstGeom prst="rect">
              <a:avLst/>
            </a:prstGeom>
            <a:ln w="28575">
              <a:solidFill>
                <a:srgbClr val="E6E7E8"/>
              </a:solidFill>
            </a:ln>
          </p:spPr>
        </p:pic>
        <p:pic>
          <p:nvPicPr>
            <p:cNvPr id="12" name="Picture 11" descr="A group of icons in a circle&#10;&#10;Description automatically generated">
              <a:extLst>
                <a:ext uri="{FF2B5EF4-FFF2-40B4-BE49-F238E27FC236}">
                  <a16:creationId xmlns:a16="http://schemas.microsoft.com/office/drawing/2014/main" id="{AA3DAD8C-05D8-0254-6BA5-B2E9682D0215}"/>
                </a:ext>
              </a:extLst>
            </p:cNvPr>
            <p:cNvPicPr>
              <a:picLocks noChangeAspect="1"/>
            </p:cNvPicPr>
            <p:nvPr/>
          </p:nvPicPr>
          <p:blipFill>
            <a:blip r:embed="rId5"/>
            <a:stretch>
              <a:fillRect/>
            </a:stretch>
          </p:blipFill>
          <p:spPr>
            <a:xfrm>
              <a:off x="5905500" y="5200699"/>
              <a:ext cx="1842564" cy="466676"/>
            </a:xfrm>
            <a:prstGeom prst="rect">
              <a:avLst/>
            </a:prstGeom>
            <a:ln w="28575">
              <a:solidFill>
                <a:schemeClr val="accent6"/>
              </a:solidFill>
            </a:ln>
          </p:spPr>
        </p:pic>
        <p:sp>
          <p:nvSpPr>
            <p:cNvPr id="13" name="Rectangle 12">
              <a:extLst>
                <a:ext uri="{FF2B5EF4-FFF2-40B4-BE49-F238E27FC236}">
                  <a16:creationId xmlns:a16="http://schemas.microsoft.com/office/drawing/2014/main" id="{7EE93657-73DC-11D3-F786-B0B18D08BB20}"/>
                </a:ext>
              </a:extLst>
            </p:cNvPr>
            <p:cNvSpPr/>
            <p:nvPr/>
          </p:nvSpPr>
          <p:spPr>
            <a:xfrm>
              <a:off x="8023873" y="2475285"/>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054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SUPPORT ACCESSIBLE LEARNING</a:t>
            </a:r>
          </a:p>
        </p:txBody>
      </p:sp>
      <p:grpSp>
        <p:nvGrpSpPr>
          <p:cNvPr id="2" name="Group 1">
            <a:extLst>
              <a:ext uri="{FF2B5EF4-FFF2-40B4-BE49-F238E27FC236}">
                <a16:creationId xmlns:a16="http://schemas.microsoft.com/office/drawing/2014/main" id="{0D48807B-7A1A-163F-9E8E-3A965271E0DB}"/>
              </a:ext>
            </a:extLst>
          </p:cNvPr>
          <p:cNvGrpSpPr/>
          <p:nvPr/>
        </p:nvGrpSpPr>
        <p:grpSpPr>
          <a:xfrm>
            <a:off x="515786" y="1185076"/>
            <a:ext cx="4930030" cy="977900"/>
            <a:chOff x="667234" y="1560061"/>
            <a:chExt cx="3108742" cy="977900"/>
          </a:xfrm>
        </p:grpSpPr>
        <p:sp>
          <p:nvSpPr>
            <p:cNvPr id="5" name="Rectangle 4">
              <a:extLst>
                <a:ext uri="{FF2B5EF4-FFF2-40B4-BE49-F238E27FC236}">
                  <a16:creationId xmlns:a16="http://schemas.microsoft.com/office/drawing/2014/main" id="{C3379008-08D3-FB3E-5D3E-761D0C3706AA}"/>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rgbClr val="DC4405"/>
                  </a:solidFill>
                  <a:latin typeface="+mj-lt"/>
                </a:rPr>
                <a:t>TRANSLATE</a:t>
              </a:r>
            </a:p>
            <a:p>
              <a:r>
                <a:rPr lang="en-US" sz="1600" dirty="0">
                  <a:solidFill>
                    <a:schemeClr val="bg2">
                      <a:lumMod val="50000"/>
                    </a:schemeClr>
                  </a:solidFill>
                  <a:latin typeface="+mj-lt"/>
                </a:rPr>
                <a:t>Machine translate articles to 50 languages</a:t>
              </a:r>
            </a:p>
          </p:txBody>
        </p:sp>
        <p:cxnSp>
          <p:nvCxnSpPr>
            <p:cNvPr id="8" name="Straight Connector 7">
              <a:extLst>
                <a:ext uri="{FF2B5EF4-FFF2-40B4-BE49-F238E27FC236}">
                  <a16:creationId xmlns:a16="http://schemas.microsoft.com/office/drawing/2014/main" id="{5F53EA8F-7C09-3269-4570-5E0DEDCA6516}"/>
                </a:ext>
              </a:extLst>
            </p:cNvPr>
            <p:cNvCxnSpPr>
              <a:cxnSpLocks/>
            </p:cNvCxnSpPr>
            <p:nvPr/>
          </p:nvCxnSpPr>
          <p:spPr>
            <a:xfrm>
              <a:off x="1167093" y="202281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Graphical user interface, application, icon&#10;&#10;Description automatically generated">
            <a:extLst>
              <a:ext uri="{FF2B5EF4-FFF2-40B4-BE49-F238E27FC236}">
                <a16:creationId xmlns:a16="http://schemas.microsoft.com/office/drawing/2014/main" id="{5473063D-DCFD-644C-C7E8-AA11E00A1DD0}"/>
              </a:ext>
            </a:extLst>
          </p:cNvPr>
          <p:cNvPicPr>
            <a:picLocks noChangeAspect="1"/>
          </p:cNvPicPr>
          <p:nvPr/>
        </p:nvPicPr>
        <p:blipFill>
          <a:blip r:embed="rId3"/>
          <a:stretch>
            <a:fillRect/>
          </a:stretch>
        </p:blipFill>
        <p:spPr>
          <a:xfrm>
            <a:off x="515786" y="1335889"/>
            <a:ext cx="723900" cy="676275"/>
          </a:xfrm>
          <a:prstGeom prst="rect">
            <a:avLst/>
          </a:prstGeom>
        </p:spPr>
      </p:pic>
      <p:grpSp>
        <p:nvGrpSpPr>
          <p:cNvPr id="13" name="Group 12">
            <a:extLst>
              <a:ext uri="{FF2B5EF4-FFF2-40B4-BE49-F238E27FC236}">
                <a16:creationId xmlns:a16="http://schemas.microsoft.com/office/drawing/2014/main" id="{52057B5E-C736-D355-9FBC-7BB0319D8878}"/>
              </a:ext>
            </a:extLst>
          </p:cNvPr>
          <p:cNvGrpSpPr/>
          <p:nvPr/>
        </p:nvGrpSpPr>
        <p:grpSpPr>
          <a:xfrm>
            <a:off x="5683441" y="1100444"/>
            <a:ext cx="5973083" cy="4862186"/>
            <a:chOff x="5683441" y="1100444"/>
            <a:chExt cx="5973083" cy="4862186"/>
          </a:xfrm>
        </p:grpSpPr>
        <p:pic>
          <p:nvPicPr>
            <p:cNvPr id="6" name="Picture 5" descr="A screenshot of a computer&#10;&#10;Description automatically generated">
              <a:extLst>
                <a:ext uri="{FF2B5EF4-FFF2-40B4-BE49-F238E27FC236}">
                  <a16:creationId xmlns:a16="http://schemas.microsoft.com/office/drawing/2014/main" id="{65F2E796-6D2D-1E03-2CD4-E9FF51051FF4}"/>
                </a:ext>
              </a:extLst>
            </p:cNvPr>
            <p:cNvPicPr>
              <a:picLocks noChangeAspect="1"/>
            </p:cNvPicPr>
            <p:nvPr/>
          </p:nvPicPr>
          <p:blipFill>
            <a:blip r:embed="rId4"/>
            <a:stretch>
              <a:fillRect/>
            </a:stretch>
          </p:blipFill>
          <p:spPr>
            <a:xfrm>
              <a:off x="5683441" y="1100444"/>
              <a:ext cx="5973083" cy="4862186"/>
            </a:xfrm>
            <a:prstGeom prst="rect">
              <a:avLst/>
            </a:prstGeom>
            <a:ln w="28575">
              <a:solidFill>
                <a:srgbClr val="E6E7E8"/>
              </a:solidFill>
            </a:ln>
          </p:spPr>
        </p:pic>
        <p:pic>
          <p:nvPicPr>
            <p:cNvPr id="10" name="Picture 9" descr="A screenshot of a computer&#10;&#10;Description automatically generated">
              <a:extLst>
                <a:ext uri="{FF2B5EF4-FFF2-40B4-BE49-F238E27FC236}">
                  <a16:creationId xmlns:a16="http://schemas.microsoft.com/office/drawing/2014/main" id="{CABC93A9-7DB2-F506-1C40-4C12E30B8F88}"/>
                </a:ext>
              </a:extLst>
            </p:cNvPr>
            <p:cNvPicPr>
              <a:picLocks noChangeAspect="1"/>
            </p:cNvPicPr>
            <p:nvPr/>
          </p:nvPicPr>
          <p:blipFill>
            <a:blip r:embed="rId5"/>
            <a:stretch>
              <a:fillRect/>
            </a:stretch>
          </p:blipFill>
          <p:spPr>
            <a:xfrm>
              <a:off x="6096000" y="3388445"/>
              <a:ext cx="966649" cy="560895"/>
            </a:xfrm>
            <a:prstGeom prst="rect">
              <a:avLst/>
            </a:prstGeom>
            <a:ln w="28575">
              <a:solidFill>
                <a:srgbClr val="DC4405"/>
              </a:solidFill>
            </a:ln>
          </p:spPr>
        </p:pic>
        <p:pic>
          <p:nvPicPr>
            <p:cNvPr id="12" name="Picture 11" descr="A group of letters in a circle&#10;&#10;Description automatically generated">
              <a:extLst>
                <a:ext uri="{FF2B5EF4-FFF2-40B4-BE49-F238E27FC236}">
                  <a16:creationId xmlns:a16="http://schemas.microsoft.com/office/drawing/2014/main" id="{1D8D0993-31C7-A064-CA92-3B2187FB97B5}"/>
                </a:ext>
              </a:extLst>
            </p:cNvPr>
            <p:cNvPicPr>
              <a:picLocks noChangeAspect="1"/>
            </p:cNvPicPr>
            <p:nvPr/>
          </p:nvPicPr>
          <p:blipFill rotWithShape="1">
            <a:blip r:embed="rId6"/>
            <a:srcRect t="8640" r="78945" b="18843"/>
            <a:stretch/>
          </p:blipFill>
          <p:spPr>
            <a:xfrm>
              <a:off x="6096001" y="3074796"/>
              <a:ext cx="324896" cy="281146"/>
            </a:xfrm>
            <a:prstGeom prst="rect">
              <a:avLst/>
            </a:prstGeom>
            <a:ln w="28575">
              <a:solidFill>
                <a:srgbClr val="DC4405"/>
              </a:solidFill>
            </a:ln>
          </p:spPr>
        </p:pic>
      </p:grpSp>
    </p:spTree>
    <p:extLst>
      <p:ext uri="{BB962C8B-B14F-4D97-AF65-F5344CB8AC3E}">
        <p14:creationId xmlns:p14="http://schemas.microsoft.com/office/powerpoint/2010/main" val="429275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SUPPORT ACCESSIBLE LEARNING</a:t>
            </a:r>
          </a:p>
        </p:txBody>
      </p:sp>
      <p:grpSp>
        <p:nvGrpSpPr>
          <p:cNvPr id="2" name="Group 1">
            <a:extLst>
              <a:ext uri="{FF2B5EF4-FFF2-40B4-BE49-F238E27FC236}">
                <a16:creationId xmlns:a16="http://schemas.microsoft.com/office/drawing/2014/main" id="{0D48807B-7A1A-163F-9E8E-3A965271E0DB}"/>
              </a:ext>
            </a:extLst>
          </p:cNvPr>
          <p:cNvGrpSpPr/>
          <p:nvPr/>
        </p:nvGrpSpPr>
        <p:grpSpPr>
          <a:xfrm>
            <a:off x="515786" y="1185076"/>
            <a:ext cx="4930030" cy="977900"/>
            <a:chOff x="667234" y="1560061"/>
            <a:chExt cx="3108742" cy="977900"/>
          </a:xfrm>
        </p:grpSpPr>
        <p:sp>
          <p:nvSpPr>
            <p:cNvPr id="5" name="Rectangle 4">
              <a:extLst>
                <a:ext uri="{FF2B5EF4-FFF2-40B4-BE49-F238E27FC236}">
                  <a16:creationId xmlns:a16="http://schemas.microsoft.com/office/drawing/2014/main" id="{C3379008-08D3-FB3E-5D3E-761D0C3706AA}"/>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Machine translate articles to 50 languages</a:t>
              </a:r>
            </a:p>
          </p:txBody>
        </p:sp>
        <p:cxnSp>
          <p:nvCxnSpPr>
            <p:cNvPr id="8" name="Straight Connector 7">
              <a:extLst>
                <a:ext uri="{FF2B5EF4-FFF2-40B4-BE49-F238E27FC236}">
                  <a16:creationId xmlns:a16="http://schemas.microsoft.com/office/drawing/2014/main" id="{5F53EA8F-7C09-3269-4570-5E0DEDCA6516}"/>
                </a:ext>
              </a:extLst>
            </p:cNvPr>
            <p:cNvCxnSpPr>
              <a:cxnSpLocks/>
            </p:cNvCxnSpPr>
            <p:nvPr/>
          </p:nvCxnSpPr>
          <p:spPr>
            <a:xfrm>
              <a:off x="1167093" y="202281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Graphical user interface, application, icon&#10;&#10;Description automatically generated">
            <a:extLst>
              <a:ext uri="{FF2B5EF4-FFF2-40B4-BE49-F238E27FC236}">
                <a16:creationId xmlns:a16="http://schemas.microsoft.com/office/drawing/2014/main" id="{5473063D-DCFD-644C-C7E8-AA11E00A1DD0}"/>
              </a:ext>
            </a:extLst>
          </p:cNvPr>
          <p:cNvPicPr>
            <a:picLocks noChangeAspect="1"/>
          </p:cNvPicPr>
          <p:nvPr/>
        </p:nvPicPr>
        <p:blipFill>
          <a:blip r:embed="rId3"/>
          <a:stretch>
            <a:fillRect/>
          </a:stretch>
        </p:blipFill>
        <p:spPr>
          <a:xfrm>
            <a:off x="515786" y="1335889"/>
            <a:ext cx="723900" cy="676275"/>
          </a:xfrm>
          <a:prstGeom prst="rect">
            <a:avLst/>
          </a:prstGeom>
        </p:spPr>
      </p:pic>
      <p:grpSp>
        <p:nvGrpSpPr>
          <p:cNvPr id="13" name="Group 12">
            <a:extLst>
              <a:ext uri="{FF2B5EF4-FFF2-40B4-BE49-F238E27FC236}">
                <a16:creationId xmlns:a16="http://schemas.microsoft.com/office/drawing/2014/main" id="{52057B5E-C736-D355-9FBC-7BB0319D8878}"/>
              </a:ext>
            </a:extLst>
          </p:cNvPr>
          <p:cNvGrpSpPr/>
          <p:nvPr/>
        </p:nvGrpSpPr>
        <p:grpSpPr>
          <a:xfrm>
            <a:off x="5683441" y="1100444"/>
            <a:ext cx="5973083" cy="4862186"/>
            <a:chOff x="5683441" y="1100444"/>
            <a:chExt cx="5973083" cy="4862186"/>
          </a:xfrm>
        </p:grpSpPr>
        <p:pic>
          <p:nvPicPr>
            <p:cNvPr id="6" name="Picture 5" descr="A screenshot of a computer&#10;&#10;Description automatically generated">
              <a:extLst>
                <a:ext uri="{FF2B5EF4-FFF2-40B4-BE49-F238E27FC236}">
                  <a16:creationId xmlns:a16="http://schemas.microsoft.com/office/drawing/2014/main" id="{65F2E796-6D2D-1E03-2CD4-E9FF51051FF4}"/>
                </a:ext>
              </a:extLst>
            </p:cNvPr>
            <p:cNvPicPr>
              <a:picLocks noChangeAspect="1"/>
            </p:cNvPicPr>
            <p:nvPr/>
          </p:nvPicPr>
          <p:blipFill>
            <a:blip r:embed="rId4"/>
            <a:stretch>
              <a:fillRect/>
            </a:stretch>
          </p:blipFill>
          <p:spPr>
            <a:xfrm>
              <a:off x="5683441" y="1100444"/>
              <a:ext cx="5973083" cy="4862186"/>
            </a:xfrm>
            <a:prstGeom prst="rect">
              <a:avLst/>
            </a:prstGeom>
            <a:ln w="28575">
              <a:solidFill>
                <a:srgbClr val="E6E7E8"/>
              </a:solidFill>
            </a:ln>
          </p:spPr>
        </p:pic>
        <p:pic>
          <p:nvPicPr>
            <p:cNvPr id="12" name="Picture 11" descr="A group of letters in a circle&#10;&#10;Description automatically generated">
              <a:extLst>
                <a:ext uri="{FF2B5EF4-FFF2-40B4-BE49-F238E27FC236}">
                  <a16:creationId xmlns:a16="http://schemas.microsoft.com/office/drawing/2014/main" id="{1D8D0993-31C7-A064-CA92-3B2187FB97B5}"/>
                </a:ext>
              </a:extLst>
            </p:cNvPr>
            <p:cNvPicPr>
              <a:picLocks noChangeAspect="1"/>
            </p:cNvPicPr>
            <p:nvPr/>
          </p:nvPicPr>
          <p:blipFill rotWithShape="1">
            <a:blip r:embed="rId5"/>
            <a:srcRect l="18538" t="11556" r="40742" b="19654"/>
            <a:stretch/>
          </p:blipFill>
          <p:spPr>
            <a:xfrm>
              <a:off x="6382062" y="3086100"/>
              <a:ext cx="628337" cy="266700"/>
            </a:xfrm>
            <a:prstGeom prst="rect">
              <a:avLst/>
            </a:prstGeom>
            <a:ln w="28575">
              <a:solidFill>
                <a:srgbClr val="DC4405"/>
              </a:solidFill>
            </a:ln>
          </p:spPr>
        </p:pic>
      </p:grpSp>
      <p:pic>
        <p:nvPicPr>
          <p:cNvPr id="7" name="Picture 6" descr="Shape, circle&#10;&#10;Description automatically generated">
            <a:extLst>
              <a:ext uri="{FF2B5EF4-FFF2-40B4-BE49-F238E27FC236}">
                <a16:creationId xmlns:a16="http://schemas.microsoft.com/office/drawing/2014/main" id="{4A400AF1-4001-EF51-35F3-9C24104F98CA}"/>
              </a:ext>
            </a:extLst>
          </p:cNvPr>
          <p:cNvPicPr>
            <a:picLocks noChangeAspect="1"/>
          </p:cNvPicPr>
          <p:nvPr/>
        </p:nvPicPr>
        <p:blipFill rotWithShape="1">
          <a:blip r:embed="rId6"/>
          <a:srcRect b="10902"/>
          <a:stretch/>
        </p:blipFill>
        <p:spPr>
          <a:xfrm>
            <a:off x="412915" y="2665422"/>
            <a:ext cx="849460" cy="416562"/>
          </a:xfrm>
          <a:prstGeom prst="rect">
            <a:avLst/>
          </a:prstGeom>
        </p:spPr>
      </p:pic>
      <p:grpSp>
        <p:nvGrpSpPr>
          <p:cNvPr id="11" name="Group 10">
            <a:extLst>
              <a:ext uri="{FF2B5EF4-FFF2-40B4-BE49-F238E27FC236}">
                <a16:creationId xmlns:a16="http://schemas.microsoft.com/office/drawing/2014/main" id="{76E0B5BB-30A2-0EA7-4A78-E507C6C4E166}"/>
              </a:ext>
            </a:extLst>
          </p:cNvPr>
          <p:cNvGrpSpPr/>
          <p:nvPr/>
        </p:nvGrpSpPr>
        <p:grpSpPr>
          <a:xfrm>
            <a:off x="515786" y="2431900"/>
            <a:ext cx="4930029" cy="977900"/>
            <a:chOff x="664098" y="3256269"/>
            <a:chExt cx="3474100" cy="977900"/>
          </a:xfrm>
        </p:grpSpPr>
        <p:sp>
          <p:nvSpPr>
            <p:cNvPr id="14" name="Rectangle 13">
              <a:extLst>
                <a:ext uri="{FF2B5EF4-FFF2-40B4-BE49-F238E27FC236}">
                  <a16:creationId xmlns:a16="http://schemas.microsoft.com/office/drawing/2014/main" id="{E6145072-DE96-8492-73A1-170F84D69A6B}"/>
                </a:ext>
              </a:extLst>
            </p:cNvPr>
            <p:cNvSpPr/>
            <p:nvPr/>
          </p:nvSpPr>
          <p:spPr>
            <a:xfrm>
              <a:off x="664098" y="3256269"/>
              <a:ext cx="3474100"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rgbClr val="DC4405"/>
                  </a:solidFill>
                  <a:latin typeface="+mj-lt"/>
                </a:rPr>
                <a:t>FONT SIZE</a:t>
              </a:r>
            </a:p>
            <a:p>
              <a:r>
                <a:rPr lang="en-US" sz="1600" dirty="0">
                  <a:solidFill>
                    <a:schemeClr val="bg2">
                      <a:lumMod val="50000"/>
                    </a:schemeClr>
                  </a:solidFill>
                  <a:latin typeface="+mj-lt"/>
                </a:rPr>
                <a:t>Increase or reduce as needed</a:t>
              </a:r>
            </a:p>
          </p:txBody>
        </p:sp>
        <p:cxnSp>
          <p:nvCxnSpPr>
            <p:cNvPr id="15" name="Straight Connector 14">
              <a:extLst>
                <a:ext uri="{FF2B5EF4-FFF2-40B4-BE49-F238E27FC236}">
                  <a16:creationId xmlns:a16="http://schemas.microsoft.com/office/drawing/2014/main" id="{4E902703-84E1-D113-B8EC-95DF16A14749}"/>
                </a:ext>
              </a:extLst>
            </p:cNvPr>
            <p:cNvCxnSpPr>
              <a:cxnSpLocks/>
            </p:cNvCxnSpPr>
            <p:nvPr/>
          </p:nvCxnSpPr>
          <p:spPr>
            <a:xfrm>
              <a:off x="1256264" y="3748682"/>
              <a:ext cx="251657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2371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5D2BA7-0C1B-6A62-5AEC-D4B024DBAE2A}"/>
              </a:ext>
            </a:extLst>
          </p:cNvPr>
          <p:cNvSpPr>
            <a:spLocks noGrp="1"/>
          </p:cNvSpPr>
          <p:nvPr>
            <p:ph type="sldNum" sz="quarter" idx="21"/>
          </p:nvPr>
        </p:nvSpPr>
        <p:spPr>
          <a:xfrm>
            <a:off x="6014803" y="6264466"/>
            <a:ext cx="367259"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82A3021-2E9D-4A45-A228-088E67FB350E}" type="slidenum">
              <a:rPr kumimoji="0" lang="en-US" sz="900" b="0" i="0" u="none" strike="noStrike" kern="1200" cap="none" spc="0" normalizeH="0" baseline="0" noProof="0" smtClean="0">
                <a:ln>
                  <a:noFill/>
                </a:ln>
                <a:solidFill>
                  <a:srgbClr val="000000">
                    <a:lumMod val="75000"/>
                    <a:lumOff val="25000"/>
                  </a:srgbClr>
                </a:solidFill>
                <a:effectLst/>
                <a:uLnTx/>
                <a:uFillTx/>
                <a:latin typeface="Open Sans"/>
                <a:cs typeface="Arial"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0000">
                  <a:lumMod val="75000"/>
                  <a:lumOff val="25000"/>
                </a:srgbClr>
              </a:solidFill>
              <a:effectLst/>
              <a:uLnTx/>
              <a:uFillTx/>
              <a:latin typeface="Open Sans"/>
              <a:cs typeface="Arial" charset="0"/>
            </a:endParaRPr>
          </a:p>
        </p:txBody>
      </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ACCESS</a:t>
            </a:r>
          </a:p>
        </p:txBody>
      </p:sp>
      <p:sp>
        <p:nvSpPr>
          <p:cNvPr id="8" name="Rectangle 7">
            <a:extLst>
              <a:ext uri="{FF2B5EF4-FFF2-40B4-BE49-F238E27FC236}">
                <a16:creationId xmlns:a16="http://schemas.microsoft.com/office/drawing/2014/main" id="{E1DDC11C-987C-6136-9F47-340710761280}"/>
              </a:ext>
            </a:extLst>
          </p:cNvPr>
          <p:cNvSpPr/>
          <p:nvPr/>
        </p:nvSpPr>
        <p:spPr>
          <a:xfrm>
            <a:off x="4941855" y="2956"/>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DEA2F1C-02AF-D758-6D5D-B6B634351C08}"/>
              </a:ext>
            </a:extLst>
          </p:cNvPr>
          <p:cNvGrpSpPr/>
          <p:nvPr/>
        </p:nvGrpSpPr>
        <p:grpSpPr>
          <a:xfrm>
            <a:off x="615078" y="1307824"/>
            <a:ext cx="623029" cy="2835917"/>
            <a:chOff x="615078" y="1307824"/>
            <a:chExt cx="623029" cy="2835917"/>
          </a:xfrm>
        </p:grpSpPr>
        <p:pic>
          <p:nvPicPr>
            <p:cNvPr id="31" name="Graphic 30" descr="Clock">
              <a:extLst>
                <a:ext uri="{FF2B5EF4-FFF2-40B4-BE49-F238E27FC236}">
                  <a16:creationId xmlns:a16="http://schemas.microsoft.com/office/drawing/2014/main" id="{9A68DADB-F389-53B4-34D3-7656109582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5AB6E2F3-FDB8-C9EB-0B0A-9A4213346C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6653" y="2049312"/>
              <a:ext cx="611453" cy="611453"/>
            </a:xfrm>
            <a:prstGeom prst="rect">
              <a:avLst/>
            </a:prstGeom>
          </p:spPr>
        </p:pic>
        <p:pic>
          <p:nvPicPr>
            <p:cNvPr id="33" name="Graphic 32" descr="Stream">
              <a:extLst>
                <a:ext uri="{FF2B5EF4-FFF2-40B4-BE49-F238E27FC236}">
                  <a16:creationId xmlns:a16="http://schemas.microsoft.com/office/drawing/2014/main" id="{DF614EE7-9090-9F83-74D6-0D6B23B35C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5078" y="2790800"/>
              <a:ext cx="611453" cy="611453"/>
            </a:xfrm>
            <a:prstGeom prst="rect">
              <a:avLst/>
            </a:prstGeom>
          </p:spPr>
        </p:pic>
        <p:pic>
          <p:nvPicPr>
            <p:cNvPr id="34" name="Graphic 33" descr="No sign">
              <a:extLst>
                <a:ext uri="{FF2B5EF4-FFF2-40B4-BE49-F238E27FC236}">
                  <a16:creationId xmlns:a16="http://schemas.microsoft.com/office/drawing/2014/main" id="{8EF0BECE-3FE3-B299-1C1A-AB5CFDAEA2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6653" y="3532288"/>
              <a:ext cx="611453" cy="611453"/>
            </a:xfrm>
            <a:prstGeom prst="rect">
              <a:avLst/>
            </a:prstGeom>
          </p:spPr>
        </p:pic>
      </p:grpSp>
      <p:sp>
        <p:nvSpPr>
          <p:cNvPr id="35" name="Content Placeholder 26">
            <a:extLst>
              <a:ext uri="{FF2B5EF4-FFF2-40B4-BE49-F238E27FC236}">
                <a16:creationId xmlns:a16="http://schemas.microsoft.com/office/drawing/2014/main" id="{88BB6A8D-630C-BDCD-B70E-8654F0ECA02A}"/>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rPr>
              <a:t>Anytime</a:t>
            </a:r>
          </a:p>
          <a:p>
            <a:pPr marL="0" indent="0">
              <a:lnSpc>
                <a:spcPct val="100000"/>
              </a:lnSpc>
              <a:spcBef>
                <a:spcPts val="0"/>
              </a:spcBef>
              <a:spcAft>
                <a:spcPts val="3700"/>
              </a:spcAft>
              <a:buNone/>
            </a:pPr>
            <a:r>
              <a:rPr lang="en-US" dirty="0">
                <a:solidFill>
                  <a:schemeClr val="tx1"/>
                </a:solidFill>
              </a:rPr>
              <a:t>Anywhere</a:t>
            </a:r>
          </a:p>
          <a:p>
            <a:pPr marL="0" indent="0">
              <a:lnSpc>
                <a:spcPct val="100000"/>
              </a:lnSpc>
              <a:spcBef>
                <a:spcPts val="0"/>
              </a:spcBef>
              <a:spcAft>
                <a:spcPts val="3700"/>
              </a:spcAft>
              <a:buNone/>
            </a:pPr>
            <a:r>
              <a:rPr lang="en-US" dirty="0">
                <a:solidFill>
                  <a:schemeClr val="tx1"/>
                </a:solidFill>
              </a:rPr>
              <a:t>Any Device</a:t>
            </a:r>
          </a:p>
          <a:p>
            <a:pPr marL="0" indent="0">
              <a:lnSpc>
                <a:spcPct val="100000"/>
              </a:lnSpc>
              <a:spcBef>
                <a:spcPts val="0"/>
              </a:spcBef>
              <a:spcAft>
                <a:spcPts val="3700"/>
              </a:spcAft>
              <a:buNone/>
            </a:pPr>
            <a:r>
              <a:rPr lang="en-US" dirty="0">
                <a:solidFill>
                  <a:schemeClr val="tx1"/>
                </a:solidFill>
              </a:rPr>
              <a:t>Without Ads or Paywalls</a:t>
            </a:r>
          </a:p>
        </p:txBody>
      </p:sp>
      <p:grpSp>
        <p:nvGrpSpPr>
          <p:cNvPr id="38" name="Group 37">
            <a:extLst>
              <a:ext uri="{FF2B5EF4-FFF2-40B4-BE49-F238E27FC236}">
                <a16:creationId xmlns:a16="http://schemas.microsoft.com/office/drawing/2014/main" id="{7F459C11-496B-6D01-9027-999E29FC1EAE}"/>
              </a:ext>
            </a:extLst>
          </p:cNvPr>
          <p:cNvGrpSpPr/>
          <p:nvPr/>
        </p:nvGrpSpPr>
        <p:grpSpPr>
          <a:xfrm>
            <a:off x="489874" y="4667134"/>
            <a:ext cx="4451055" cy="807788"/>
            <a:chOff x="546828" y="4667134"/>
            <a:chExt cx="4451055" cy="807788"/>
          </a:xfrm>
        </p:grpSpPr>
        <p:sp>
          <p:nvSpPr>
            <p:cNvPr id="36" name="Rectangle 35">
              <a:extLst>
                <a:ext uri="{FF2B5EF4-FFF2-40B4-BE49-F238E27FC236}">
                  <a16:creationId xmlns:a16="http://schemas.microsoft.com/office/drawing/2014/main" id="{431B497E-13FB-A61B-AB52-E19E82C3AC07}"/>
                </a:ext>
              </a:extLst>
            </p:cNvPr>
            <p:cNvSpPr/>
            <p:nvPr/>
          </p:nvSpPr>
          <p:spPr>
            <a:xfrm>
              <a:off x="741294" y="4667134"/>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63DF8EE-D201-07BC-3711-E60E89AE41CC}"/>
                </a:ext>
              </a:extLst>
            </p:cNvPr>
            <p:cNvSpPr txBox="1"/>
            <p:nvPr/>
          </p:nvSpPr>
          <p:spPr>
            <a:xfrm>
              <a:off x="546828" y="4885478"/>
              <a:ext cx="4213186" cy="369332"/>
            </a:xfrm>
            <a:prstGeom prst="rect">
              <a:avLst/>
            </a:prstGeom>
            <a:noFill/>
          </p:spPr>
          <p:txBody>
            <a:bodyPr wrap="square" rtlCol="0">
              <a:spAutoFit/>
            </a:bodyPr>
            <a:lstStyle/>
            <a:p>
              <a:pPr algn="r"/>
              <a:r>
                <a:rPr lang="en-US" b="1" spc="-50" dirty="0">
                  <a:solidFill>
                    <a:schemeClr val="bg1"/>
                  </a:solidFill>
                  <a:latin typeface="+mj-lt"/>
                </a:rPr>
                <a:t>WWW.LIBRARYRESOURCESURL.EDU</a:t>
              </a:r>
            </a:p>
          </p:txBody>
        </p:sp>
      </p:grpSp>
      <p:grpSp>
        <p:nvGrpSpPr>
          <p:cNvPr id="17" name="Group 16">
            <a:extLst>
              <a:ext uri="{FF2B5EF4-FFF2-40B4-BE49-F238E27FC236}">
                <a16:creationId xmlns:a16="http://schemas.microsoft.com/office/drawing/2014/main" id="{7D27D1A3-E756-DBBD-DD89-E9FE62EE94F5}"/>
              </a:ext>
            </a:extLst>
          </p:cNvPr>
          <p:cNvGrpSpPr/>
          <p:nvPr/>
        </p:nvGrpSpPr>
        <p:grpSpPr>
          <a:xfrm>
            <a:off x="4997349" y="745091"/>
            <a:ext cx="7194116" cy="4471664"/>
            <a:chOff x="4997349" y="745091"/>
            <a:chExt cx="7194116" cy="4471664"/>
          </a:xfrm>
        </p:grpSpPr>
        <p:grpSp>
          <p:nvGrpSpPr>
            <p:cNvPr id="10" name="Group 9">
              <a:extLst>
                <a:ext uri="{FF2B5EF4-FFF2-40B4-BE49-F238E27FC236}">
                  <a16:creationId xmlns:a16="http://schemas.microsoft.com/office/drawing/2014/main" id="{53D95754-05B1-1FA1-6EF2-B3D4A64F1E91}"/>
                </a:ext>
              </a:extLst>
            </p:cNvPr>
            <p:cNvGrpSpPr/>
            <p:nvPr/>
          </p:nvGrpSpPr>
          <p:grpSpPr>
            <a:xfrm>
              <a:off x="6836815" y="745091"/>
              <a:ext cx="5354650" cy="3302723"/>
              <a:chOff x="6836815" y="745091"/>
              <a:chExt cx="5354650" cy="3302723"/>
            </a:xfrm>
          </p:grpSpPr>
          <p:pic>
            <p:nvPicPr>
              <p:cNvPr id="20" name="Picture 19" descr="A screenshot of a computer screen&#10;&#10;Description automatically generated">
                <a:extLst>
                  <a:ext uri="{FF2B5EF4-FFF2-40B4-BE49-F238E27FC236}">
                    <a16:creationId xmlns:a16="http://schemas.microsoft.com/office/drawing/2014/main" id="{D2664238-1FE6-E6BE-4030-BEB197518A7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36815" y="745091"/>
                <a:ext cx="5354650" cy="3302723"/>
              </a:xfrm>
              <a:prstGeom prst="rect">
                <a:avLst/>
              </a:prstGeom>
            </p:spPr>
          </p:pic>
          <p:pic>
            <p:nvPicPr>
              <p:cNvPr id="7" name="Picture 6" descr="A close up of a book&#10;&#10;Description automatically generated">
                <a:extLst>
                  <a:ext uri="{FF2B5EF4-FFF2-40B4-BE49-F238E27FC236}">
                    <a16:creationId xmlns:a16="http://schemas.microsoft.com/office/drawing/2014/main" id="{4BF8F99F-BE3A-E683-84F2-35F6AAC8C03E}"/>
                  </a:ext>
                </a:extLst>
              </p:cNvPr>
              <p:cNvPicPr>
                <a:picLocks noChangeAspect="1"/>
              </p:cNvPicPr>
              <p:nvPr/>
            </p:nvPicPr>
            <p:blipFill>
              <a:blip r:embed="rId12"/>
              <a:stretch>
                <a:fillRect/>
              </a:stretch>
            </p:blipFill>
            <p:spPr>
              <a:xfrm>
                <a:off x="7594288" y="1118103"/>
                <a:ext cx="3810208" cy="2338489"/>
              </a:xfrm>
              <a:prstGeom prst="rect">
                <a:avLst/>
              </a:prstGeom>
            </p:spPr>
          </p:pic>
        </p:grpSp>
        <p:grpSp>
          <p:nvGrpSpPr>
            <p:cNvPr id="13" name="Group 12">
              <a:extLst>
                <a:ext uri="{FF2B5EF4-FFF2-40B4-BE49-F238E27FC236}">
                  <a16:creationId xmlns:a16="http://schemas.microsoft.com/office/drawing/2014/main" id="{DD9CAA08-BF1D-9939-124B-A166E8560987}"/>
                </a:ext>
              </a:extLst>
            </p:cNvPr>
            <p:cNvGrpSpPr/>
            <p:nvPr/>
          </p:nvGrpSpPr>
          <p:grpSpPr>
            <a:xfrm>
              <a:off x="4997349" y="2159718"/>
              <a:ext cx="3785237" cy="3057037"/>
              <a:chOff x="4997349" y="2159718"/>
              <a:chExt cx="3785237" cy="3057037"/>
            </a:xfrm>
          </p:grpSpPr>
          <p:pic>
            <p:nvPicPr>
              <p:cNvPr id="23" name="Picture 22" descr="A screen shot of a computer&#10;&#10;Description automatically generated">
                <a:extLst>
                  <a:ext uri="{FF2B5EF4-FFF2-40B4-BE49-F238E27FC236}">
                    <a16:creationId xmlns:a16="http://schemas.microsoft.com/office/drawing/2014/main" id="{27B9D389-5B9B-9DFD-CC45-6557916D70A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997349" y="2159718"/>
                <a:ext cx="3785237" cy="3057037"/>
              </a:xfrm>
              <a:prstGeom prst="rect">
                <a:avLst/>
              </a:prstGeom>
            </p:spPr>
          </p:pic>
          <p:pic>
            <p:nvPicPr>
              <p:cNvPr id="12" name="Picture 11" descr="A close up of a book&#10;&#10;Description automatically generated">
                <a:extLst>
                  <a:ext uri="{FF2B5EF4-FFF2-40B4-BE49-F238E27FC236}">
                    <a16:creationId xmlns:a16="http://schemas.microsoft.com/office/drawing/2014/main" id="{F9859E51-0E33-B834-1438-147BEE9E0AAA}"/>
                  </a:ext>
                </a:extLst>
              </p:cNvPr>
              <p:cNvPicPr>
                <a:picLocks noChangeAspect="1"/>
              </p:cNvPicPr>
              <p:nvPr/>
            </p:nvPicPr>
            <p:blipFill>
              <a:blip r:embed="rId12"/>
              <a:stretch>
                <a:fillRect/>
              </a:stretch>
            </p:blipFill>
            <p:spPr>
              <a:xfrm>
                <a:off x="5797899" y="2617596"/>
                <a:ext cx="2401556" cy="1526145"/>
              </a:xfrm>
              <a:prstGeom prst="rect">
                <a:avLst/>
              </a:prstGeom>
            </p:spPr>
          </p:pic>
        </p:grpSp>
        <p:grpSp>
          <p:nvGrpSpPr>
            <p:cNvPr id="16" name="Group 15">
              <a:extLst>
                <a:ext uri="{FF2B5EF4-FFF2-40B4-BE49-F238E27FC236}">
                  <a16:creationId xmlns:a16="http://schemas.microsoft.com/office/drawing/2014/main" id="{FF8C2163-DD67-8D11-AF0A-29966FF42C2F}"/>
                </a:ext>
              </a:extLst>
            </p:cNvPr>
            <p:cNvGrpSpPr/>
            <p:nvPr/>
          </p:nvGrpSpPr>
          <p:grpSpPr>
            <a:xfrm>
              <a:off x="8286378" y="2742213"/>
              <a:ext cx="1713144" cy="2474542"/>
              <a:chOff x="7826205" y="2582378"/>
              <a:chExt cx="1713144" cy="2474542"/>
            </a:xfrm>
          </p:grpSpPr>
          <p:pic>
            <p:nvPicPr>
              <p:cNvPr id="28" name="Picture 27" descr="Screen of a cell phone&#10;&#10;Description automatically generated">
                <a:extLst>
                  <a:ext uri="{FF2B5EF4-FFF2-40B4-BE49-F238E27FC236}">
                    <a16:creationId xmlns:a16="http://schemas.microsoft.com/office/drawing/2014/main" id="{2ED7E0B9-5CF7-C66A-F53D-6395DD1B54B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26205" y="2582378"/>
                <a:ext cx="1713144" cy="2474542"/>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DD1D4837-136A-A9CA-C7DA-9F891CB3B173}"/>
                  </a:ext>
                </a:extLst>
              </p:cNvPr>
              <p:cNvPicPr>
                <a:picLocks noChangeAspect="1"/>
              </p:cNvPicPr>
              <p:nvPr/>
            </p:nvPicPr>
            <p:blipFill>
              <a:blip r:embed="rId15"/>
              <a:stretch>
                <a:fillRect/>
              </a:stretch>
            </p:blipFill>
            <p:spPr>
              <a:xfrm>
                <a:off x="8312802" y="3218841"/>
                <a:ext cx="739391" cy="1279366"/>
              </a:xfrm>
              <a:prstGeom prst="rect">
                <a:avLst/>
              </a:prstGeom>
            </p:spPr>
          </p:pic>
        </p:grpSp>
      </p:grpSp>
    </p:spTree>
    <p:extLst>
      <p:ext uri="{BB962C8B-B14F-4D97-AF65-F5344CB8AC3E}">
        <p14:creationId xmlns:p14="http://schemas.microsoft.com/office/powerpoint/2010/main" val="296714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SUPPORT ACCESSIBLE LEARNING</a:t>
            </a:r>
          </a:p>
        </p:txBody>
      </p:sp>
      <p:grpSp>
        <p:nvGrpSpPr>
          <p:cNvPr id="2" name="Group 1">
            <a:extLst>
              <a:ext uri="{FF2B5EF4-FFF2-40B4-BE49-F238E27FC236}">
                <a16:creationId xmlns:a16="http://schemas.microsoft.com/office/drawing/2014/main" id="{0D48807B-7A1A-163F-9E8E-3A965271E0DB}"/>
              </a:ext>
            </a:extLst>
          </p:cNvPr>
          <p:cNvGrpSpPr/>
          <p:nvPr/>
        </p:nvGrpSpPr>
        <p:grpSpPr>
          <a:xfrm>
            <a:off x="515786" y="1185076"/>
            <a:ext cx="4930030" cy="977900"/>
            <a:chOff x="667234" y="1560061"/>
            <a:chExt cx="3108742" cy="977900"/>
          </a:xfrm>
        </p:grpSpPr>
        <p:sp>
          <p:nvSpPr>
            <p:cNvPr id="5" name="Rectangle 4">
              <a:extLst>
                <a:ext uri="{FF2B5EF4-FFF2-40B4-BE49-F238E27FC236}">
                  <a16:creationId xmlns:a16="http://schemas.microsoft.com/office/drawing/2014/main" id="{C3379008-08D3-FB3E-5D3E-761D0C3706AA}"/>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Machine translate articles to 50 languages</a:t>
              </a:r>
            </a:p>
          </p:txBody>
        </p:sp>
        <p:cxnSp>
          <p:nvCxnSpPr>
            <p:cNvPr id="8" name="Straight Connector 7">
              <a:extLst>
                <a:ext uri="{FF2B5EF4-FFF2-40B4-BE49-F238E27FC236}">
                  <a16:creationId xmlns:a16="http://schemas.microsoft.com/office/drawing/2014/main" id="{5F53EA8F-7C09-3269-4570-5E0DEDCA6516}"/>
                </a:ext>
              </a:extLst>
            </p:cNvPr>
            <p:cNvCxnSpPr>
              <a:cxnSpLocks/>
            </p:cNvCxnSpPr>
            <p:nvPr/>
          </p:nvCxnSpPr>
          <p:spPr>
            <a:xfrm>
              <a:off x="1167093" y="202281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Graphical user interface, application, icon&#10;&#10;Description automatically generated">
            <a:extLst>
              <a:ext uri="{FF2B5EF4-FFF2-40B4-BE49-F238E27FC236}">
                <a16:creationId xmlns:a16="http://schemas.microsoft.com/office/drawing/2014/main" id="{5473063D-DCFD-644C-C7E8-AA11E00A1DD0}"/>
              </a:ext>
            </a:extLst>
          </p:cNvPr>
          <p:cNvPicPr>
            <a:picLocks noChangeAspect="1"/>
          </p:cNvPicPr>
          <p:nvPr/>
        </p:nvPicPr>
        <p:blipFill>
          <a:blip r:embed="rId3"/>
          <a:stretch>
            <a:fillRect/>
          </a:stretch>
        </p:blipFill>
        <p:spPr>
          <a:xfrm>
            <a:off x="515786" y="1335889"/>
            <a:ext cx="723900" cy="676275"/>
          </a:xfrm>
          <a:prstGeom prst="rect">
            <a:avLst/>
          </a:prstGeom>
        </p:spPr>
      </p:pic>
      <p:pic>
        <p:nvPicPr>
          <p:cNvPr id="7" name="Picture 6" descr="Shape, circle&#10;&#10;Description automatically generated">
            <a:extLst>
              <a:ext uri="{FF2B5EF4-FFF2-40B4-BE49-F238E27FC236}">
                <a16:creationId xmlns:a16="http://schemas.microsoft.com/office/drawing/2014/main" id="{4A400AF1-4001-EF51-35F3-9C24104F98CA}"/>
              </a:ext>
            </a:extLst>
          </p:cNvPr>
          <p:cNvPicPr>
            <a:picLocks noChangeAspect="1"/>
          </p:cNvPicPr>
          <p:nvPr/>
        </p:nvPicPr>
        <p:blipFill rotWithShape="1">
          <a:blip r:embed="rId4"/>
          <a:srcRect b="10902"/>
          <a:stretch/>
        </p:blipFill>
        <p:spPr>
          <a:xfrm>
            <a:off x="412915" y="2665422"/>
            <a:ext cx="849460" cy="416562"/>
          </a:xfrm>
          <a:prstGeom prst="rect">
            <a:avLst/>
          </a:prstGeom>
        </p:spPr>
      </p:pic>
      <p:grpSp>
        <p:nvGrpSpPr>
          <p:cNvPr id="11" name="Group 10">
            <a:extLst>
              <a:ext uri="{FF2B5EF4-FFF2-40B4-BE49-F238E27FC236}">
                <a16:creationId xmlns:a16="http://schemas.microsoft.com/office/drawing/2014/main" id="{76E0B5BB-30A2-0EA7-4A78-E507C6C4E166}"/>
              </a:ext>
            </a:extLst>
          </p:cNvPr>
          <p:cNvGrpSpPr/>
          <p:nvPr/>
        </p:nvGrpSpPr>
        <p:grpSpPr>
          <a:xfrm>
            <a:off x="515786" y="2431900"/>
            <a:ext cx="4930029" cy="977900"/>
            <a:chOff x="664098" y="3256269"/>
            <a:chExt cx="3474100" cy="977900"/>
          </a:xfrm>
        </p:grpSpPr>
        <p:sp>
          <p:nvSpPr>
            <p:cNvPr id="14" name="Rectangle 13">
              <a:extLst>
                <a:ext uri="{FF2B5EF4-FFF2-40B4-BE49-F238E27FC236}">
                  <a16:creationId xmlns:a16="http://schemas.microsoft.com/office/drawing/2014/main" id="{E6145072-DE96-8492-73A1-170F84D69A6B}"/>
                </a:ext>
              </a:extLst>
            </p:cNvPr>
            <p:cNvSpPr/>
            <p:nvPr/>
          </p:nvSpPr>
          <p:spPr>
            <a:xfrm>
              <a:off x="664098" y="3256269"/>
              <a:ext cx="3474100"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Increase or reduce as needed</a:t>
              </a:r>
            </a:p>
          </p:txBody>
        </p:sp>
        <p:cxnSp>
          <p:nvCxnSpPr>
            <p:cNvPr id="15" name="Straight Connector 14">
              <a:extLst>
                <a:ext uri="{FF2B5EF4-FFF2-40B4-BE49-F238E27FC236}">
                  <a16:creationId xmlns:a16="http://schemas.microsoft.com/office/drawing/2014/main" id="{4E902703-84E1-D113-B8EC-95DF16A14749}"/>
                </a:ext>
              </a:extLst>
            </p:cNvPr>
            <p:cNvCxnSpPr>
              <a:cxnSpLocks/>
            </p:cNvCxnSpPr>
            <p:nvPr/>
          </p:nvCxnSpPr>
          <p:spPr>
            <a:xfrm>
              <a:off x="1256264" y="3748682"/>
              <a:ext cx="251657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Icon&#10;&#10;Description automatically generated with medium confidence">
            <a:extLst>
              <a:ext uri="{FF2B5EF4-FFF2-40B4-BE49-F238E27FC236}">
                <a16:creationId xmlns:a16="http://schemas.microsoft.com/office/drawing/2014/main" id="{6F3E892B-0554-26CF-C855-FD1DF5BA4DDF}"/>
              </a:ext>
            </a:extLst>
          </p:cNvPr>
          <p:cNvPicPr>
            <a:picLocks noChangeAspect="1"/>
          </p:cNvPicPr>
          <p:nvPr/>
        </p:nvPicPr>
        <p:blipFill>
          <a:blip r:embed="rId5"/>
          <a:stretch>
            <a:fillRect/>
          </a:stretch>
        </p:blipFill>
        <p:spPr>
          <a:xfrm>
            <a:off x="591834" y="3833822"/>
            <a:ext cx="628953" cy="617517"/>
          </a:xfrm>
          <a:prstGeom prst="rect">
            <a:avLst/>
          </a:prstGeom>
        </p:spPr>
      </p:pic>
      <p:grpSp>
        <p:nvGrpSpPr>
          <p:cNvPr id="16" name="Group 15">
            <a:extLst>
              <a:ext uri="{FF2B5EF4-FFF2-40B4-BE49-F238E27FC236}">
                <a16:creationId xmlns:a16="http://schemas.microsoft.com/office/drawing/2014/main" id="{BDD4A41C-3115-9E81-B97C-D4F86B36279E}"/>
              </a:ext>
            </a:extLst>
          </p:cNvPr>
          <p:cNvGrpSpPr/>
          <p:nvPr/>
        </p:nvGrpSpPr>
        <p:grpSpPr>
          <a:xfrm>
            <a:off x="515786" y="3653630"/>
            <a:ext cx="4411556" cy="977900"/>
            <a:chOff x="664099" y="3256269"/>
            <a:chExt cx="3108742" cy="977900"/>
          </a:xfrm>
        </p:grpSpPr>
        <p:sp>
          <p:nvSpPr>
            <p:cNvPr id="17" name="Rectangle 16">
              <a:extLst>
                <a:ext uri="{FF2B5EF4-FFF2-40B4-BE49-F238E27FC236}">
                  <a16:creationId xmlns:a16="http://schemas.microsoft.com/office/drawing/2014/main" id="{B762CCC7-DCF6-75B1-8064-BAEC19C6660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rgbClr val="DC4405"/>
                  </a:solidFill>
                  <a:latin typeface="+mj-lt"/>
                </a:rPr>
                <a:t>DISPLAY OPTIONS</a:t>
              </a:r>
            </a:p>
            <a:p>
              <a:r>
                <a:rPr lang="en-US" sz="1600" dirty="0">
                  <a:solidFill>
                    <a:schemeClr val="bg2">
                      <a:lumMod val="50000"/>
                    </a:schemeClr>
                  </a:solidFill>
                  <a:latin typeface="+mj-lt"/>
                </a:rPr>
                <a:t>Edit the font style, color, and spacing</a:t>
              </a:r>
            </a:p>
          </p:txBody>
        </p:sp>
        <p:cxnSp>
          <p:nvCxnSpPr>
            <p:cNvPr id="18" name="Straight Connector 17">
              <a:extLst>
                <a:ext uri="{FF2B5EF4-FFF2-40B4-BE49-F238E27FC236}">
                  <a16:creationId xmlns:a16="http://schemas.microsoft.com/office/drawing/2014/main" id="{0C493D37-1822-A78C-63CC-C3D00839ED05}"/>
                </a:ext>
              </a:extLst>
            </p:cNvPr>
            <p:cNvCxnSpPr>
              <a:cxnSpLocks/>
            </p:cNvCxnSpPr>
            <p:nvPr/>
          </p:nvCxnSpPr>
          <p:spPr>
            <a:xfrm>
              <a:off x="1256265" y="3720107"/>
              <a:ext cx="251657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9D59583B-AC4E-9547-AAC9-A74C57191FF9}"/>
              </a:ext>
            </a:extLst>
          </p:cNvPr>
          <p:cNvGrpSpPr/>
          <p:nvPr/>
        </p:nvGrpSpPr>
        <p:grpSpPr>
          <a:xfrm>
            <a:off x="5683441" y="1100444"/>
            <a:ext cx="5973083" cy="4862186"/>
            <a:chOff x="5683441" y="1100444"/>
            <a:chExt cx="5973083" cy="4862186"/>
          </a:xfrm>
        </p:grpSpPr>
        <p:grpSp>
          <p:nvGrpSpPr>
            <p:cNvPr id="13" name="Group 12">
              <a:extLst>
                <a:ext uri="{FF2B5EF4-FFF2-40B4-BE49-F238E27FC236}">
                  <a16:creationId xmlns:a16="http://schemas.microsoft.com/office/drawing/2014/main" id="{52057B5E-C736-D355-9FBC-7BB0319D8878}"/>
                </a:ext>
              </a:extLst>
            </p:cNvPr>
            <p:cNvGrpSpPr/>
            <p:nvPr/>
          </p:nvGrpSpPr>
          <p:grpSpPr>
            <a:xfrm>
              <a:off x="5683441" y="1100444"/>
              <a:ext cx="5973083" cy="4862186"/>
              <a:chOff x="5683441" y="1100444"/>
              <a:chExt cx="5973083" cy="4862186"/>
            </a:xfrm>
          </p:grpSpPr>
          <p:pic>
            <p:nvPicPr>
              <p:cNvPr id="6" name="Picture 5" descr="A screenshot of a computer&#10;&#10;Description automatically generated">
                <a:extLst>
                  <a:ext uri="{FF2B5EF4-FFF2-40B4-BE49-F238E27FC236}">
                    <a16:creationId xmlns:a16="http://schemas.microsoft.com/office/drawing/2014/main" id="{65F2E796-6D2D-1E03-2CD4-E9FF51051FF4}"/>
                  </a:ext>
                </a:extLst>
              </p:cNvPr>
              <p:cNvPicPr>
                <a:picLocks noChangeAspect="1"/>
              </p:cNvPicPr>
              <p:nvPr/>
            </p:nvPicPr>
            <p:blipFill>
              <a:blip r:embed="rId6"/>
              <a:stretch>
                <a:fillRect/>
              </a:stretch>
            </p:blipFill>
            <p:spPr>
              <a:xfrm>
                <a:off x="5683441" y="1100444"/>
                <a:ext cx="5973083" cy="4862186"/>
              </a:xfrm>
              <a:prstGeom prst="rect">
                <a:avLst/>
              </a:prstGeom>
              <a:ln w="28575">
                <a:solidFill>
                  <a:srgbClr val="E6E7E8"/>
                </a:solidFill>
              </a:ln>
            </p:spPr>
          </p:pic>
          <p:pic>
            <p:nvPicPr>
              <p:cNvPr id="12" name="Picture 11" descr="A group of letters in a circle&#10;&#10;Description automatically generated">
                <a:extLst>
                  <a:ext uri="{FF2B5EF4-FFF2-40B4-BE49-F238E27FC236}">
                    <a16:creationId xmlns:a16="http://schemas.microsoft.com/office/drawing/2014/main" id="{1D8D0993-31C7-A064-CA92-3B2187FB97B5}"/>
                  </a:ext>
                </a:extLst>
              </p:cNvPr>
              <p:cNvPicPr>
                <a:picLocks noChangeAspect="1"/>
              </p:cNvPicPr>
              <p:nvPr/>
            </p:nvPicPr>
            <p:blipFill rotWithShape="1">
              <a:blip r:embed="rId7"/>
              <a:srcRect l="59259" t="11557" r="19137" b="17196"/>
              <a:stretch/>
            </p:blipFill>
            <p:spPr>
              <a:xfrm>
                <a:off x="6753225" y="3081188"/>
                <a:ext cx="333375" cy="276224"/>
              </a:xfrm>
              <a:prstGeom prst="rect">
                <a:avLst/>
              </a:prstGeom>
              <a:ln w="28575">
                <a:solidFill>
                  <a:srgbClr val="DC4405"/>
                </a:solidFill>
              </a:ln>
            </p:spPr>
          </p:pic>
        </p:grpSp>
        <p:pic>
          <p:nvPicPr>
            <p:cNvPr id="21" name="Picture 20" descr="A screenshot of a computer&#10;&#10;Description automatically generated">
              <a:extLst>
                <a:ext uri="{FF2B5EF4-FFF2-40B4-BE49-F238E27FC236}">
                  <a16:creationId xmlns:a16="http://schemas.microsoft.com/office/drawing/2014/main" id="{13C68293-AA73-8855-68CE-E7FEB9E97186}"/>
                </a:ext>
              </a:extLst>
            </p:cNvPr>
            <p:cNvPicPr>
              <a:picLocks noChangeAspect="1"/>
            </p:cNvPicPr>
            <p:nvPr/>
          </p:nvPicPr>
          <p:blipFill>
            <a:blip r:embed="rId8"/>
            <a:stretch>
              <a:fillRect/>
            </a:stretch>
          </p:blipFill>
          <p:spPr>
            <a:xfrm>
              <a:off x="6753225" y="3386784"/>
              <a:ext cx="1120601" cy="1443038"/>
            </a:xfrm>
            <a:prstGeom prst="rect">
              <a:avLst/>
            </a:prstGeom>
            <a:ln w="28575">
              <a:solidFill>
                <a:srgbClr val="DC4405"/>
              </a:solidFill>
            </a:ln>
          </p:spPr>
        </p:pic>
      </p:grpSp>
    </p:spTree>
    <p:extLst>
      <p:ext uri="{BB962C8B-B14F-4D97-AF65-F5344CB8AC3E}">
        <p14:creationId xmlns:p14="http://schemas.microsoft.com/office/powerpoint/2010/main" val="12619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SUPPORT ACCESSIBLE LEARNING</a:t>
            </a:r>
          </a:p>
        </p:txBody>
      </p:sp>
      <p:grpSp>
        <p:nvGrpSpPr>
          <p:cNvPr id="2" name="Group 1">
            <a:extLst>
              <a:ext uri="{FF2B5EF4-FFF2-40B4-BE49-F238E27FC236}">
                <a16:creationId xmlns:a16="http://schemas.microsoft.com/office/drawing/2014/main" id="{0D48807B-7A1A-163F-9E8E-3A965271E0DB}"/>
              </a:ext>
            </a:extLst>
          </p:cNvPr>
          <p:cNvGrpSpPr/>
          <p:nvPr/>
        </p:nvGrpSpPr>
        <p:grpSpPr>
          <a:xfrm>
            <a:off x="515786" y="1185076"/>
            <a:ext cx="4930030" cy="977900"/>
            <a:chOff x="667234" y="1560061"/>
            <a:chExt cx="3108742" cy="977900"/>
          </a:xfrm>
        </p:grpSpPr>
        <p:sp>
          <p:nvSpPr>
            <p:cNvPr id="5" name="Rectangle 4">
              <a:extLst>
                <a:ext uri="{FF2B5EF4-FFF2-40B4-BE49-F238E27FC236}">
                  <a16:creationId xmlns:a16="http://schemas.microsoft.com/office/drawing/2014/main" id="{C3379008-08D3-FB3E-5D3E-761D0C3706AA}"/>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Machine translate articles to 50 languages</a:t>
              </a:r>
            </a:p>
          </p:txBody>
        </p:sp>
        <p:cxnSp>
          <p:nvCxnSpPr>
            <p:cNvPr id="8" name="Straight Connector 7">
              <a:extLst>
                <a:ext uri="{FF2B5EF4-FFF2-40B4-BE49-F238E27FC236}">
                  <a16:creationId xmlns:a16="http://schemas.microsoft.com/office/drawing/2014/main" id="{5F53EA8F-7C09-3269-4570-5E0DEDCA6516}"/>
                </a:ext>
              </a:extLst>
            </p:cNvPr>
            <p:cNvCxnSpPr>
              <a:cxnSpLocks/>
            </p:cNvCxnSpPr>
            <p:nvPr/>
          </p:nvCxnSpPr>
          <p:spPr>
            <a:xfrm>
              <a:off x="1167093" y="202281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9" name="Picture 8" descr="Graphical user interface, application, icon&#10;&#10;Description automatically generated">
            <a:extLst>
              <a:ext uri="{FF2B5EF4-FFF2-40B4-BE49-F238E27FC236}">
                <a16:creationId xmlns:a16="http://schemas.microsoft.com/office/drawing/2014/main" id="{5473063D-DCFD-644C-C7E8-AA11E00A1DD0}"/>
              </a:ext>
            </a:extLst>
          </p:cNvPr>
          <p:cNvPicPr>
            <a:picLocks noChangeAspect="1"/>
          </p:cNvPicPr>
          <p:nvPr/>
        </p:nvPicPr>
        <p:blipFill>
          <a:blip r:embed="rId3"/>
          <a:stretch>
            <a:fillRect/>
          </a:stretch>
        </p:blipFill>
        <p:spPr>
          <a:xfrm>
            <a:off x="515786" y="1335889"/>
            <a:ext cx="723900" cy="676275"/>
          </a:xfrm>
          <a:prstGeom prst="rect">
            <a:avLst/>
          </a:prstGeom>
        </p:spPr>
      </p:pic>
      <p:pic>
        <p:nvPicPr>
          <p:cNvPr id="7" name="Picture 6" descr="Shape, circle&#10;&#10;Description automatically generated">
            <a:extLst>
              <a:ext uri="{FF2B5EF4-FFF2-40B4-BE49-F238E27FC236}">
                <a16:creationId xmlns:a16="http://schemas.microsoft.com/office/drawing/2014/main" id="{4A400AF1-4001-EF51-35F3-9C24104F98CA}"/>
              </a:ext>
            </a:extLst>
          </p:cNvPr>
          <p:cNvPicPr>
            <a:picLocks noChangeAspect="1"/>
          </p:cNvPicPr>
          <p:nvPr/>
        </p:nvPicPr>
        <p:blipFill rotWithShape="1">
          <a:blip r:embed="rId4"/>
          <a:srcRect b="10902"/>
          <a:stretch/>
        </p:blipFill>
        <p:spPr>
          <a:xfrm>
            <a:off x="412915" y="2665422"/>
            <a:ext cx="849460" cy="416562"/>
          </a:xfrm>
          <a:prstGeom prst="rect">
            <a:avLst/>
          </a:prstGeom>
        </p:spPr>
      </p:pic>
      <p:grpSp>
        <p:nvGrpSpPr>
          <p:cNvPr id="11" name="Group 10">
            <a:extLst>
              <a:ext uri="{FF2B5EF4-FFF2-40B4-BE49-F238E27FC236}">
                <a16:creationId xmlns:a16="http://schemas.microsoft.com/office/drawing/2014/main" id="{76E0B5BB-30A2-0EA7-4A78-E507C6C4E166}"/>
              </a:ext>
            </a:extLst>
          </p:cNvPr>
          <p:cNvGrpSpPr/>
          <p:nvPr/>
        </p:nvGrpSpPr>
        <p:grpSpPr>
          <a:xfrm>
            <a:off x="515786" y="2431900"/>
            <a:ext cx="4930029" cy="977900"/>
            <a:chOff x="664098" y="3256269"/>
            <a:chExt cx="3474100" cy="977900"/>
          </a:xfrm>
        </p:grpSpPr>
        <p:sp>
          <p:nvSpPr>
            <p:cNvPr id="14" name="Rectangle 13">
              <a:extLst>
                <a:ext uri="{FF2B5EF4-FFF2-40B4-BE49-F238E27FC236}">
                  <a16:creationId xmlns:a16="http://schemas.microsoft.com/office/drawing/2014/main" id="{E6145072-DE96-8492-73A1-170F84D69A6B}"/>
                </a:ext>
              </a:extLst>
            </p:cNvPr>
            <p:cNvSpPr/>
            <p:nvPr/>
          </p:nvSpPr>
          <p:spPr>
            <a:xfrm>
              <a:off x="664098" y="3256269"/>
              <a:ext cx="3474100"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Increase or reduce as needed</a:t>
              </a:r>
            </a:p>
          </p:txBody>
        </p:sp>
        <p:cxnSp>
          <p:nvCxnSpPr>
            <p:cNvPr id="15" name="Straight Connector 14">
              <a:extLst>
                <a:ext uri="{FF2B5EF4-FFF2-40B4-BE49-F238E27FC236}">
                  <a16:creationId xmlns:a16="http://schemas.microsoft.com/office/drawing/2014/main" id="{4E902703-84E1-D113-B8EC-95DF16A14749}"/>
                </a:ext>
              </a:extLst>
            </p:cNvPr>
            <p:cNvCxnSpPr>
              <a:cxnSpLocks/>
            </p:cNvCxnSpPr>
            <p:nvPr/>
          </p:nvCxnSpPr>
          <p:spPr>
            <a:xfrm>
              <a:off x="1256264" y="3748682"/>
              <a:ext cx="251657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0" name="Picture 9" descr="Icon&#10;&#10;Description automatically generated with medium confidence">
            <a:extLst>
              <a:ext uri="{FF2B5EF4-FFF2-40B4-BE49-F238E27FC236}">
                <a16:creationId xmlns:a16="http://schemas.microsoft.com/office/drawing/2014/main" id="{6F3E892B-0554-26CF-C855-FD1DF5BA4DDF}"/>
              </a:ext>
            </a:extLst>
          </p:cNvPr>
          <p:cNvPicPr>
            <a:picLocks noChangeAspect="1"/>
          </p:cNvPicPr>
          <p:nvPr/>
        </p:nvPicPr>
        <p:blipFill>
          <a:blip r:embed="rId5"/>
          <a:stretch>
            <a:fillRect/>
          </a:stretch>
        </p:blipFill>
        <p:spPr>
          <a:xfrm>
            <a:off x="591834" y="3833822"/>
            <a:ext cx="628953" cy="617517"/>
          </a:xfrm>
          <a:prstGeom prst="rect">
            <a:avLst/>
          </a:prstGeom>
        </p:spPr>
      </p:pic>
      <p:grpSp>
        <p:nvGrpSpPr>
          <p:cNvPr id="16" name="Group 15">
            <a:extLst>
              <a:ext uri="{FF2B5EF4-FFF2-40B4-BE49-F238E27FC236}">
                <a16:creationId xmlns:a16="http://schemas.microsoft.com/office/drawing/2014/main" id="{BDD4A41C-3115-9E81-B97C-D4F86B36279E}"/>
              </a:ext>
            </a:extLst>
          </p:cNvPr>
          <p:cNvGrpSpPr/>
          <p:nvPr/>
        </p:nvGrpSpPr>
        <p:grpSpPr>
          <a:xfrm>
            <a:off x="515786" y="3653630"/>
            <a:ext cx="4411556" cy="977900"/>
            <a:chOff x="664099" y="3446769"/>
            <a:chExt cx="3108742" cy="977900"/>
          </a:xfrm>
        </p:grpSpPr>
        <p:sp>
          <p:nvSpPr>
            <p:cNvPr id="17" name="Rectangle 16">
              <a:extLst>
                <a:ext uri="{FF2B5EF4-FFF2-40B4-BE49-F238E27FC236}">
                  <a16:creationId xmlns:a16="http://schemas.microsoft.com/office/drawing/2014/main" id="{B762CCC7-DCF6-75B1-8064-BAEC19C66606}"/>
                </a:ext>
              </a:extLst>
            </p:cNvPr>
            <p:cNvSpPr/>
            <p:nvPr/>
          </p:nvSpPr>
          <p:spPr>
            <a:xfrm>
              <a:off x="664099" y="34467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DC4405"/>
                  </a:solidFill>
                  <a:effectLst/>
                  <a:uLnTx/>
                  <a:uFillTx/>
                  <a:latin typeface="+mj-lt"/>
                  <a:ea typeface="+mn-ea"/>
                  <a:cs typeface="+mn-cs"/>
                </a:rPr>
                <a:t>DISPLAY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Edit the font style, color, and spacing</a:t>
              </a:r>
            </a:p>
          </p:txBody>
        </p:sp>
        <p:cxnSp>
          <p:nvCxnSpPr>
            <p:cNvPr id="18" name="Straight Connector 17">
              <a:extLst>
                <a:ext uri="{FF2B5EF4-FFF2-40B4-BE49-F238E27FC236}">
                  <a16:creationId xmlns:a16="http://schemas.microsoft.com/office/drawing/2014/main" id="{0C493D37-1822-A78C-63CC-C3D00839ED05}"/>
                </a:ext>
              </a:extLst>
            </p:cNvPr>
            <p:cNvCxnSpPr>
              <a:cxnSpLocks/>
            </p:cNvCxnSpPr>
            <p:nvPr/>
          </p:nvCxnSpPr>
          <p:spPr>
            <a:xfrm>
              <a:off x="1256265" y="3910607"/>
              <a:ext cx="251657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9" name="Picture 18" descr="Icon&#10;&#10;Description automatically generated">
            <a:extLst>
              <a:ext uri="{FF2B5EF4-FFF2-40B4-BE49-F238E27FC236}">
                <a16:creationId xmlns:a16="http://schemas.microsoft.com/office/drawing/2014/main" id="{6678F81D-801D-F273-FF34-E79699DAF4EC}"/>
              </a:ext>
            </a:extLst>
          </p:cNvPr>
          <p:cNvPicPr>
            <a:picLocks noChangeAspect="1"/>
          </p:cNvPicPr>
          <p:nvPr/>
        </p:nvPicPr>
        <p:blipFill>
          <a:blip r:embed="rId6"/>
          <a:stretch>
            <a:fillRect/>
          </a:stretch>
        </p:blipFill>
        <p:spPr>
          <a:xfrm>
            <a:off x="575707" y="4996649"/>
            <a:ext cx="663979" cy="676275"/>
          </a:xfrm>
          <a:prstGeom prst="rect">
            <a:avLst/>
          </a:prstGeom>
        </p:spPr>
      </p:pic>
      <p:grpSp>
        <p:nvGrpSpPr>
          <p:cNvPr id="20" name="Group 19">
            <a:extLst>
              <a:ext uri="{FF2B5EF4-FFF2-40B4-BE49-F238E27FC236}">
                <a16:creationId xmlns:a16="http://schemas.microsoft.com/office/drawing/2014/main" id="{087F7D2D-8167-79DB-C01E-EF77B71631F3}"/>
              </a:ext>
            </a:extLst>
          </p:cNvPr>
          <p:cNvGrpSpPr/>
          <p:nvPr/>
        </p:nvGrpSpPr>
        <p:grpSpPr>
          <a:xfrm>
            <a:off x="603504" y="4983582"/>
            <a:ext cx="4323838" cy="977900"/>
            <a:chOff x="664099" y="3256269"/>
            <a:chExt cx="3108742" cy="977900"/>
          </a:xfrm>
        </p:grpSpPr>
        <p:sp>
          <p:nvSpPr>
            <p:cNvPr id="23" name="Rectangle 22">
              <a:extLst>
                <a:ext uri="{FF2B5EF4-FFF2-40B4-BE49-F238E27FC236}">
                  <a16:creationId xmlns:a16="http://schemas.microsoft.com/office/drawing/2014/main" id="{41F54F3B-AE78-9575-69E3-853A2CACE11A}"/>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rgbClr val="DC4405"/>
                  </a:solidFill>
                  <a:latin typeface="+mj-lt"/>
                </a:rPr>
                <a:t>LISTEN</a:t>
              </a:r>
            </a:p>
            <a:p>
              <a:r>
                <a:rPr lang="en-US" sz="1600" dirty="0">
                  <a:solidFill>
                    <a:schemeClr val="bg2">
                      <a:lumMod val="50000"/>
                    </a:schemeClr>
                  </a:solidFill>
                  <a:latin typeface="+mj-lt"/>
                </a:rPr>
                <a:t>Hear text read aloud, and download as an MP3</a:t>
              </a:r>
            </a:p>
          </p:txBody>
        </p:sp>
        <p:cxnSp>
          <p:nvCxnSpPr>
            <p:cNvPr id="24" name="Straight Connector 23">
              <a:extLst>
                <a:ext uri="{FF2B5EF4-FFF2-40B4-BE49-F238E27FC236}">
                  <a16:creationId xmlns:a16="http://schemas.microsoft.com/office/drawing/2014/main" id="{AC48AC10-063C-87C1-55BC-6754F40D261F}"/>
                </a:ext>
              </a:extLst>
            </p:cNvPr>
            <p:cNvCxnSpPr>
              <a:cxnSpLocks/>
            </p:cNvCxnSpPr>
            <p:nvPr/>
          </p:nvCxnSpPr>
          <p:spPr>
            <a:xfrm>
              <a:off x="1232347" y="3607473"/>
              <a:ext cx="254049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1ECE22C-B8D2-6ED0-F11E-D253B189E798}"/>
              </a:ext>
            </a:extLst>
          </p:cNvPr>
          <p:cNvGrpSpPr/>
          <p:nvPr/>
        </p:nvGrpSpPr>
        <p:grpSpPr>
          <a:xfrm>
            <a:off x="5683441" y="1100444"/>
            <a:ext cx="5973083" cy="4862186"/>
            <a:chOff x="5683441" y="1100444"/>
            <a:chExt cx="5973083" cy="4862186"/>
          </a:xfrm>
        </p:grpSpPr>
        <p:grpSp>
          <p:nvGrpSpPr>
            <p:cNvPr id="13" name="Group 12">
              <a:extLst>
                <a:ext uri="{FF2B5EF4-FFF2-40B4-BE49-F238E27FC236}">
                  <a16:creationId xmlns:a16="http://schemas.microsoft.com/office/drawing/2014/main" id="{52057B5E-C736-D355-9FBC-7BB0319D8878}"/>
                </a:ext>
              </a:extLst>
            </p:cNvPr>
            <p:cNvGrpSpPr/>
            <p:nvPr/>
          </p:nvGrpSpPr>
          <p:grpSpPr>
            <a:xfrm>
              <a:off x="5683441" y="1100444"/>
              <a:ext cx="5973083" cy="4862186"/>
              <a:chOff x="5683441" y="1100444"/>
              <a:chExt cx="5973083" cy="4862186"/>
            </a:xfrm>
          </p:grpSpPr>
          <p:pic>
            <p:nvPicPr>
              <p:cNvPr id="6" name="Picture 5" descr="A screenshot of a computer&#10;&#10;Description automatically generated">
                <a:extLst>
                  <a:ext uri="{FF2B5EF4-FFF2-40B4-BE49-F238E27FC236}">
                    <a16:creationId xmlns:a16="http://schemas.microsoft.com/office/drawing/2014/main" id="{65F2E796-6D2D-1E03-2CD4-E9FF51051FF4}"/>
                  </a:ext>
                </a:extLst>
              </p:cNvPr>
              <p:cNvPicPr>
                <a:picLocks noChangeAspect="1"/>
              </p:cNvPicPr>
              <p:nvPr/>
            </p:nvPicPr>
            <p:blipFill>
              <a:blip r:embed="rId7"/>
              <a:stretch>
                <a:fillRect/>
              </a:stretch>
            </p:blipFill>
            <p:spPr>
              <a:xfrm>
                <a:off x="5683441" y="1100444"/>
                <a:ext cx="5973083" cy="4862186"/>
              </a:xfrm>
              <a:prstGeom prst="rect">
                <a:avLst/>
              </a:prstGeom>
              <a:ln w="28575">
                <a:solidFill>
                  <a:srgbClr val="E6E7E8"/>
                </a:solidFill>
              </a:ln>
            </p:spPr>
          </p:pic>
          <p:pic>
            <p:nvPicPr>
              <p:cNvPr id="12" name="Picture 11" descr="A group of letters in a circle&#10;&#10;Description automatically generated">
                <a:extLst>
                  <a:ext uri="{FF2B5EF4-FFF2-40B4-BE49-F238E27FC236}">
                    <a16:creationId xmlns:a16="http://schemas.microsoft.com/office/drawing/2014/main" id="{1D8D0993-31C7-A064-CA92-3B2187FB97B5}"/>
                  </a:ext>
                </a:extLst>
              </p:cNvPr>
              <p:cNvPicPr>
                <a:picLocks noChangeAspect="1"/>
              </p:cNvPicPr>
              <p:nvPr/>
            </p:nvPicPr>
            <p:blipFill rotWithShape="1">
              <a:blip r:embed="rId8"/>
              <a:srcRect l="80450" t="11762" r="1857" b="16746"/>
              <a:stretch/>
            </p:blipFill>
            <p:spPr>
              <a:xfrm>
                <a:off x="6991350" y="3024834"/>
                <a:ext cx="273050" cy="277166"/>
              </a:xfrm>
              <a:prstGeom prst="rect">
                <a:avLst/>
              </a:prstGeom>
              <a:ln w="28575">
                <a:solidFill>
                  <a:srgbClr val="DC4405"/>
                </a:solidFill>
              </a:ln>
            </p:spPr>
          </p:pic>
        </p:grpSp>
        <p:pic>
          <p:nvPicPr>
            <p:cNvPr id="27" name="Picture 26" descr="A grey and white bar with black text&#10;&#10;Description automatically generated">
              <a:extLst>
                <a:ext uri="{FF2B5EF4-FFF2-40B4-BE49-F238E27FC236}">
                  <a16:creationId xmlns:a16="http://schemas.microsoft.com/office/drawing/2014/main" id="{0537ABEE-4AEF-0F44-83DA-C7D2DF3B667F}"/>
                </a:ext>
              </a:extLst>
            </p:cNvPr>
            <p:cNvPicPr>
              <a:picLocks noChangeAspect="1"/>
            </p:cNvPicPr>
            <p:nvPr/>
          </p:nvPicPr>
          <p:blipFill>
            <a:blip r:embed="rId9"/>
            <a:stretch>
              <a:fillRect/>
            </a:stretch>
          </p:blipFill>
          <p:spPr>
            <a:xfrm>
              <a:off x="6991350" y="3355010"/>
              <a:ext cx="1545581" cy="344831"/>
            </a:xfrm>
            <a:prstGeom prst="rect">
              <a:avLst/>
            </a:prstGeom>
            <a:ln w="28575">
              <a:solidFill>
                <a:srgbClr val="DC4405"/>
              </a:solidFill>
            </a:ln>
          </p:spPr>
        </p:pic>
      </p:grpSp>
    </p:spTree>
    <p:extLst>
      <p:ext uri="{BB962C8B-B14F-4D97-AF65-F5344CB8AC3E}">
        <p14:creationId xmlns:p14="http://schemas.microsoft.com/office/powerpoint/2010/main" val="31458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screenshot of a computer&#10;&#10;Description automatically generated">
            <a:extLst>
              <a:ext uri="{FF2B5EF4-FFF2-40B4-BE49-F238E27FC236}">
                <a16:creationId xmlns:a16="http://schemas.microsoft.com/office/drawing/2014/main" id="{2BBE6637-6A13-A5E0-7B1B-BEF3F865D44F}"/>
              </a:ext>
            </a:extLst>
          </p:cNvPr>
          <p:cNvPicPr>
            <a:picLocks noChangeAspect="1"/>
          </p:cNvPicPr>
          <p:nvPr/>
        </p:nvPicPr>
        <p:blipFill>
          <a:blip r:embed="rId3"/>
          <a:stretch>
            <a:fillRect/>
          </a:stretch>
        </p:blipFill>
        <p:spPr>
          <a:xfrm>
            <a:off x="374424" y="1019174"/>
            <a:ext cx="5911893" cy="4819651"/>
          </a:xfrm>
          <a:prstGeom prst="rect">
            <a:avLst/>
          </a:prstGeom>
          <a:ln w="28575">
            <a:solidFill>
              <a:srgbClr val="E6E7E8"/>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ENCOURAGE ANALYSIS: HIGHLIGHTS AND NOTES</a:t>
            </a:r>
          </a:p>
        </p:txBody>
      </p:sp>
      <p:grpSp>
        <p:nvGrpSpPr>
          <p:cNvPr id="25" name="Group 24">
            <a:extLst>
              <a:ext uri="{FF2B5EF4-FFF2-40B4-BE49-F238E27FC236}">
                <a16:creationId xmlns:a16="http://schemas.microsoft.com/office/drawing/2014/main" id="{B7A519EC-EDC7-6235-73EC-3F837CCA13AD}"/>
              </a:ext>
            </a:extLst>
          </p:cNvPr>
          <p:cNvGrpSpPr/>
          <p:nvPr/>
        </p:nvGrpSpPr>
        <p:grpSpPr>
          <a:xfrm>
            <a:off x="6643082" y="990320"/>
            <a:ext cx="4403639" cy="1229437"/>
            <a:chOff x="7138382" y="1365546"/>
            <a:chExt cx="4403639" cy="1229437"/>
          </a:xfrm>
        </p:grpSpPr>
        <p:sp>
          <p:nvSpPr>
            <p:cNvPr id="26" name="Rectangle 25">
              <a:extLst>
                <a:ext uri="{FF2B5EF4-FFF2-40B4-BE49-F238E27FC236}">
                  <a16:creationId xmlns:a16="http://schemas.microsoft.com/office/drawing/2014/main" id="{8A456080-C381-D175-FFED-0DB9A48CDA65}"/>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SELECT TEXT</a:t>
              </a:r>
            </a:p>
            <a:p>
              <a:r>
                <a:rPr lang="en-US" sz="1600" b="1" spc="-30" dirty="0">
                  <a:solidFill>
                    <a:schemeClr val="bg2">
                      <a:lumMod val="50000"/>
                    </a:schemeClr>
                  </a:solidFill>
                  <a:latin typeface="+mj-lt"/>
                </a:rPr>
                <a:t>Click and drag </a:t>
              </a:r>
              <a:r>
                <a:rPr lang="en-US" sz="1600" spc="-30" dirty="0">
                  <a:solidFill>
                    <a:schemeClr val="bg2">
                      <a:lumMod val="50000"/>
                    </a:schemeClr>
                  </a:solidFill>
                  <a:latin typeface="+mj-lt"/>
                </a:rPr>
                <a:t>mouse on computer;</a:t>
              </a:r>
            </a:p>
            <a:p>
              <a:r>
                <a:rPr lang="en-US" sz="1600" spc="-30" dirty="0">
                  <a:solidFill>
                    <a:schemeClr val="bg2">
                      <a:lumMod val="50000"/>
                    </a:schemeClr>
                  </a:solidFill>
                  <a:latin typeface="+mj-lt"/>
                </a:rPr>
                <a:t>Tap on tablet or mobile device</a:t>
              </a:r>
            </a:p>
          </p:txBody>
        </p:sp>
        <p:cxnSp>
          <p:nvCxnSpPr>
            <p:cNvPr id="28" name="Straight Connector 27">
              <a:extLst>
                <a:ext uri="{FF2B5EF4-FFF2-40B4-BE49-F238E27FC236}">
                  <a16:creationId xmlns:a16="http://schemas.microsoft.com/office/drawing/2014/main" id="{FD310436-D2E4-3B00-A8B4-FB675D7172C1}"/>
                </a:ext>
              </a:extLst>
            </p:cNvPr>
            <p:cNvCxnSpPr>
              <a:cxnSpLocks/>
            </p:cNvCxnSpPr>
            <p:nvPr/>
          </p:nvCxnSpPr>
          <p:spPr>
            <a:xfrm>
              <a:off x="7138382" y="1759336"/>
              <a:ext cx="436781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8869488-D315-10E2-72DC-8F681E439257}"/>
                </a:ext>
              </a:extLst>
            </p:cNvPr>
            <p:cNvSpPr/>
            <p:nvPr/>
          </p:nvSpPr>
          <p:spPr>
            <a:xfrm>
              <a:off x="7138382" y="1365546"/>
              <a:ext cx="962526"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1</a:t>
              </a:r>
            </a:p>
          </p:txBody>
        </p:sp>
      </p:grpSp>
      <p:grpSp>
        <p:nvGrpSpPr>
          <p:cNvPr id="32" name="Group 31">
            <a:extLst>
              <a:ext uri="{FF2B5EF4-FFF2-40B4-BE49-F238E27FC236}">
                <a16:creationId xmlns:a16="http://schemas.microsoft.com/office/drawing/2014/main" id="{BB11BCAA-BBDB-0487-7C8B-F9A84C424E25}"/>
              </a:ext>
            </a:extLst>
          </p:cNvPr>
          <p:cNvGrpSpPr/>
          <p:nvPr/>
        </p:nvGrpSpPr>
        <p:grpSpPr>
          <a:xfrm>
            <a:off x="6643082" y="2613547"/>
            <a:ext cx="4407282" cy="1200582"/>
            <a:chOff x="7134739" y="2628362"/>
            <a:chExt cx="4407282" cy="1200582"/>
          </a:xfrm>
        </p:grpSpPr>
        <p:sp>
          <p:nvSpPr>
            <p:cNvPr id="33" name="Rectangle 32">
              <a:extLst>
                <a:ext uri="{FF2B5EF4-FFF2-40B4-BE49-F238E27FC236}">
                  <a16:creationId xmlns:a16="http://schemas.microsoft.com/office/drawing/2014/main" id="{B5195F5F-7CDC-643D-C0D9-E8CAF6EE5BB4}"/>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ADD HIGHLIGHTS AND NOTES</a:t>
              </a:r>
            </a:p>
            <a:p>
              <a:r>
                <a:rPr lang="en-US" sz="1600" b="1" dirty="0">
                  <a:solidFill>
                    <a:schemeClr val="bg2">
                      <a:lumMod val="50000"/>
                    </a:schemeClr>
                  </a:solidFill>
                  <a:latin typeface="+mj-lt"/>
                </a:rPr>
                <a:t>Choose color </a:t>
              </a:r>
              <a:r>
                <a:rPr lang="en-US" sz="1600" dirty="0">
                  <a:solidFill>
                    <a:schemeClr val="bg2">
                      <a:lumMod val="50000"/>
                    </a:schemeClr>
                  </a:solidFill>
                  <a:latin typeface="+mj-lt"/>
                </a:rPr>
                <a:t>and </a:t>
              </a:r>
              <a:r>
                <a:rPr lang="en-US" sz="1600" b="1" dirty="0">
                  <a:solidFill>
                    <a:schemeClr val="bg2">
                      <a:lumMod val="50000"/>
                    </a:schemeClr>
                  </a:solidFill>
                  <a:latin typeface="+mj-lt"/>
                </a:rPr>
                <a:t>type annotations </a:t>
              </a:r>
              <a:r>
                <a:rPr lang="en-US" sz="1600" dirty="0">
                  <a:solidFill>
                    <a:schemeClr val="bg2">
                      <a:lumMod val="50000"/>
                    </a:schemeClr>
                  </a:solidFill>
                  <a:latin typeface="+mj-lt"/>
                </a:rPr>
                <a:t>in pop-up menu</a:t>
              </a:r>
            </a:p>
          </p:txBody>
        </p:sp>
        <p:cxnSp>
          <p:nvCxnSpPr>
            <p:cNvPr id="34" name="Straight Connector 33">
              <a:extLst>
                <a:ext uri="{FF2B5EF4-FFF2-40B4-BE49-F238E27FC236}">
                  <a16:creationId xmlns:a16="http://schemas.microsoft.com/office/drawing/2014/main" id="{6546402F-A23E-AC9A-7D9D-520857A8B539}"/>
                </a:ext>
              </a:extLst>
            </p:cNvPr>
            <p:cNvCxnSpPr>
              <a:cxnSpLocks/>
            </p:cNvCxnSpPr>
            <p:nvPr/>
          </p:nvCxnSpPr>
          <p:spPr>
            <a:xfrm>
              <a:off x="7134739" y="3088547"/>
              <a:ext cx="436781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B404D192-28A5-EF46-C8B2-3798F85B5DDF}"/>
                </a:ext>
              </a:extLst>
            </p:cNvPr>
            <p:cNvSpPr/>
            <p:nvPr/>
          </p:nvSpPr>
          <p:spPr>
            <a:xfrm>
              <a:off x="7134739" y="2694757"/>
              <a:ext cx="962526"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2</a:t>
              </a:r>
            </a:p>
          </p:txBody>
        </p:sp>
      </p:grpSp>
      <p:grpSp>
        <p:nvGrpSpPr>
          <p:cNvPr id="41" name="Group 40">
            <a:extLst>
              <a:ext uri="{FF2B5EF4-FFF2-40B4-BE49-F238E27FC236}">
                <a16:creationId xmlns:a16="http://schemas.microsoft.com/office/drawing/2014/main" id="{C386466E-E3BE-1592-E521-2FB8980CFF69}"/>
              </a:ext>
            </a:extLst>
          </p:cNvPr>
          <p:cNvGrpSpPr/>
          <p:nvPr/>
        </p:nvGrpSpPr>
        <p:grpSpPr>
          <a:xfrm>
            <a:off x="5059725" y="1339862"/>
            <a:ext cx="5986996" cy="4506357"/>
            <a:chOff x="5059725" y="1339862"/>
            <a:chExt cx="5986996" cy="4506357"/>
          </a:xfrm>
        </p:grpSpPr>
        <p:grpSp>
          <p:nvGrpSpPr>
            <p:cNvPr id="36" name="Group 35">
              <a:extLst>
                <a:ext uri="{FF2B5EF4-FFF2-40B4-BE49-F238E27FC236}">
                  <a16:creationId xmlns:a16="http://schemas.microsoft.com/office/drawing/2014/main" id="{247F7354-4E27-AF77-4B07-3E7680516BF3}"/>
                </a:ext>
              </a:extLst>
            </p:cNvPr>
            <p:cNvGrpSpPr/>
            <p:nvPr/>
          </p:nvGrpSpPr>
          <p:grpSpPr>
            <a:xfrm>
              <a:off x="6643082" y="4088918"/>
              <a:ext cx="4403639" cy="1757301"/>
              <a:chOff x="7138382" y="3826736"/>
              <a:chExt cx="4403639" cy="1757301"/>
            </a:xfrm>
          </p:grpSpPr>
          <p:sp>
            <p:nvSpPr>
              <p:cNvPr id="37" name="Rectangle 36">
                <a:extLst>
                  <a:ext uri="{FF2B5EF4-FFF2-40B4-BE49-F238E27FC236}">
                    <a16:creationId xmlns:a16="http://schemas.microsoft.com/office/drawing/2014/main" id="{4B6A6D9D-FCF8-7CB5-8B92-9053B65976F6}"/>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latin typeface="+mj-lt"/>
                  </a:rPr>
                  <a:t>EXPORT</a:t>
                </a:r>
              </a:p>
              <a:p>
                <a:r>
                  <a:rPr lang="en-US" sz="1600" dirty="0">
                    <a:solidFill>
                      <a:schemeClr val="bg2">
                        <a:lumMod val="50000"/>
                      </a:schemeClr>
                    </a:solidFill>
                    <a:latin typeface="+mj-lt"/>
                  </a:rPr>
                  <a:t>Add as many notes as desired</a:t>
                </a:r>
                <a:br>
                  <a:rPr lang="en-US" sz="1600" dirty="0">
                    <a:solidFill>
                      <a:schemeClr val="bg2">
                        <a:lumMod val="50000"/>
                      </a:schemeClr>
                    </a:solidFill>
                    <a:latin typeface="+mj-lt"/>
                  </a:rPr>
                </a:br>
                <a:r>
                  <a:rPr lang="en-US" sz="1600" b="1" dirty="0">
                    <a:solidFill>
                      <a:schemeClr val="bg2">
                        <a:lumMod val="50000"/>
                      </a:schemeClr>
                    </a:solidFill>
                    <a:latin typeface="+mj-lt"/>
                  </a:rPr>
                  <a:t>Download</a:t>
                </a:r>
                <a:r>
                  <a:rPr lang="en-US" sz="1600" dirty="0">
                    <a:solidFill>
                      <a:schemeClr val="bg2">
                        <a:lumMod val="50000"/>
                      </a:schemeClr>
                    </a:solidFill>
                    <a:latin typeface="+mj-lt"/>
                  </a:rPr>
                  <a:t>, </a:t>
                </a:r>
                <a:r>
                  <a:rPr lang="en-US" sz="1600" b="1" dirty="0">
                    <a:solidFill>
                      <a:schemeClr val="bg2">
                        <a:lumMod val="50000"/>
                      </a:schemeClr>
                    </a:solidFill>
                    <a:latin typeface="+mj-lt"/>
                  </a:rPr>
                  <a:t>Print</a:t>
                </a:r>
                <a:r>
                  <a:rPr lang="en-US" sz="1600" dirty="0">
                    <a:solidFill>
                      <a:schemeClr val="bg2">
                        <a:lumMod val="50000"/>
                      </a:schemeClr>
                    </a:solidFill>
                    <a:latin typeface="+mj-lt"/>
                  </a:rPr>
                  <a:t>, or </a:t>
                </a:r>
                <a:r>
                  <a:rPr lang="en-US" sz="1600" b="1" dirty="0">
                    <a:solidFill>
                      <a:schemeClr val="bg2">
                        <a:lumMod val="50000"/>
                      </a:schemeClr>
                    </a:solidFill>
                    <a:latin typeface="+mj-lt"/>
                  </a:rPr>
                  <a:t>Send to… </a:t>
                </a:r>
                <a:r>
                  <a:rPr lang="en-US" sz="1600" dirty="0">
                    <a:solidFill>
                      <a:schemeClr val="bg2">
                        <a:lumMod val="50000"/>
                      </a:schemeClr>
                    </a:solidFill>
                    <a:latin typeface="+mj-lt"/>
                  </a:rPr>
                  <a:t>Email, Google Drive or OneDrive before closing</a:t>
                </a:r>
              </a:p>
            </p:txBody>
          </p:sp>
          <p:cxnSp>
            <p:nvCxnSpPr>
              <p:cNvPr id="38" name="Straight Connector 37">
                <a:extLst>
                  <a:ext uri="{FF2B5EF4-FFF2-40B4-BE49-F238E27FC236}">
                    <a16:creationId xmlns:a16="http://schemas.microsoft.com/office/drawing/2014/main" id="{E7C99E35-21E8-7D5E-0E9D-E821DB1CFBB8}"/>
                  </a:ext>
                </a:extLst>
              </p:cNvPr>
              <p:cNvCxnSpPr>
                <a:cxnSpLocks/>
              </p:cNvCxnSpPr>
              <p:nvPr/>
            </p:nvCxnSpPr>
            <p:spPr>
              <a:xfrm>
                <a:off x="7138382" y="4317402"/>
                <a:ext cx="436781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BBF03F1-9EA3-7B58-371D-CE1677E03B98}"/>
                  </a:ext>
                </a:extLst>
              </p:cNvPr>
              <p:cNvSpPr/>
              <p:nvPr/>
            </p:nvSpPr>
            <p:spPr>
              <a:xfrm>
                <a:off x="7138382" y="3923612"/>
                <a:ext cx="962526" cy="39379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rPr>
                  <a:t>STEP 3</a:t>
                </a:r>
              </a:p>
            </p:txBody>
          </p:sp>
        </p:grpSp>
        <p:pic>
          <p:nvPicPr>
            <p:cNvPr id="40" name="Picture 39" descr="A screenshot of a cell phone&#10;&#10;Description automatically generated">
              <a:extLst>
                <a:ext uri="{FF2B5EF4-FFF2-40B4-BE49-F238E27FC236}">
                  <a16:creationId xmlns:a16="http://schemas.microsoft.com/office/drawing/2014/main" id="{4D94365F-0E0E-DDA3-CF97-4088CCE565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59725" y="1339862"/>
              <a:ext cx="1309028" cy="343017"/>
            </a:xfrm>
            <a:prstGeom prst="rect">
              <a:avLst/>
            </a:prstGeom>
            <a:ln w="28575">
              <a:solidFill>
                <a:srgbClr val="DC4405"/>
              </a:solidFill>
            </a:ln>
          </p:spPr>
        </p:pic>
      </p:grpSp>
    </p:spTree>
    <p:extLst>
      <p:ext uri="{BB962C8B-B14F-4D97-AF65-F5344CB8AC3E}">
        <p14:creationId xmlns:p14="http://schemas.microsoft.com/office/powerpoint/2010/main" val="11282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TOPIC FINDER</a:t>
            </a:r>
          </a:p>
        </p:txBody>
      </p:sp>
      <p:grpSp>
        <p:nvGrpSpPr>
          <p:cNvPr id="2" name="Group 1">
            <a:extLst>
              <a:ext uri="{FF2B5EF4-FFF2-40B4-BE49-F238E27FC236}">
                <a16:creationId xmlns:a16="http://schemas.microsoft.com/office/drawing/2014/main" id="{C2D9F60A-8493-1D24-8D48-2AFC7E80436C}"/>
              </a:ext>
            </a:extLst>
          </p:cNvPr>
          <p:cNvGrpSpPr/>
          <p:nvPr/>
        </p:nvGrpSpPr>
        <p:grpSpPr>
          <a:xfrm>
            <a:off x="460723" y="1272789"/>
            <a:ext cx="4482751" cy="1017038"/>
            <a:chOff x="685800" y="1517455"/>
            <a:chExt cx="3390900" cy="1017038"/>
          </a:xfrm>
        </p:grpSpPr>
        <p:sp>
          <p:nvSpPr>
            <p:cNvPr id="5" name="Rectangle 4">
              <a:extLst>
                <a:ext uri="{FF2B5EF4-FFF2-40B4-BE49-F238E27FC236}">
                  <a16:creationId xmlns:a16="http://schemas.microsoft.com/office/drawing/2014/main" id="{256C6879-7FA9-F5DE-10D1-0A64AA15EB11}"/>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latin typeface="+mj-lt"/>
                </a:rPr>
                <a:t>TOPIC FINDER</a:t>
              </a:r>
            </a:p>
          </p:txBody>
        </p:sp>
        <p:sp>
          <p:nvSpPr>
            <p:cNvPr id="7" name="TextBox 6">
              <a:extLst>
                <a:ext uri="{FF2B5EF4-FFF2-40B4-BE49-F238E27FC236}">
                  <a16:creationId xmlns:a16="http://schemas.microsoft.com/office/drawing/2014/main" id="{4F762FE4-55FA-38EB-1787-136D85616F81}"/>
                </a:ext>
              </a:extLst>
            </p:cNvPr>
            <p:cNvSpPr txBox="1"/>
            <p:nvPr/>
          </p:nvSpPr>
          <p:spPr>
            <a:xfrm>
              <a:off x="685800" y="1911245"/>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latin typeface="+mj-lt"/>
                </a:rPr>
                <a:t>Visually Map Search Results</a:t>
              </a:r>
            </a:p>
            <a:p>
              <a:r>
                <a:rPr lang="en-US" sz="1600" dirty="0">
                  <a:solidFill>
                    <a:schemeClr val="bg2">
                      <a:lumMod val="50000"/>
                    </a:schemeClr>
                  </a:solidFill>
                  <a:latin typeface="+mj-lt"/>
                </a:rPr>
                <a:t>Interact to narrow topics step by step</a:t>
              </a:r>
            </a:p>
          </p:txBody>
        </p:sp>
      </p:grpSp>
      <p:grpSp>
        <p:nvGrpSpPr>
          <p:cNvPr id="12" name="Group 11">
            <a:extLst>
              <a:ext uri="{FF2B5EF4-FFF2-40B4-BE49-F238E27FC236}">
                <a16:creationId xmlns:a16="http://schemas.microsoft.com/office/drawing/2014/main" id="{BFC5DD25-84D5-17A5-4B51-CFFFF7355317}"/>
              </a:ext>
            </a:extLst>
          </p:cNvPr>
          <p:cNvGrpSpPr/>
          <p:nvPr/>
        </p:nvGrpSpPr>
        <p:grpSpPr>
          <a:xfrm>
            <a:off x="5562600" y="1272789"/>
            <a:ext cx="6324337" cy="4613361"/>
            <a:chOff x="5562600" y="1272789"/>
            <a:chExt cx="6324337" cy="4613361"/>
          </a:xfrm>
        </p:grpSpPr>
        <p:pic>
          <p:nvPicPr>
            <p:cNvPr id="9" name="Picture 8" descr="A colorful hexagons with different colored text&#10;&#10;Description automatically generated">
              <a:extLst>
                <a:ext uri="{FF2B5EF4-FFF2-40B4-BE49-F238E27FC236}">
                  <a16:creationId xmlns:a16="http://schemas.microsoft.com/office/drawing/2014/main" id="{066872C5-CC51-7874-1115-7D8DCBA88826}"/>
                </a:ext>
              </a:extLst>
            </p:cNvPr>
            <p:cNvPicPr>
              <a:picLocks noChangeAspect="1"/>
            </p:cNvPicPr>
            <p:nvPr/>
          </p:nvPicPr>
          <p:blipFill>
            <a:blip r:embed="rId3"/>
            <a:stretch>
              <a:fillRect/>
            </a:stretch>
          </p:blipFill>
          <p:spPr>
            <a:xfrm>
              <a:off x="5562600" y="1272789"/>
              <a:ext cx="4613361" cy="4613361"/>
            </a:xfrm>
            <a:prstGeom prst="rect">
              <a:avLst/>
            </a:prstGeom>
            <a:ln w="28575">
              <a:solidFill>
                <a:srgbClr val="E6E7E8"/>
              </a:solidFill>
            </a:ln>
          </p:spPr>
        </p:pic>
        <p:pic>
          <p:nvPicPr>
            <p:cNvPr id="11" name="Picture 10" descr="A close-up of a diagram&#10;&#10;Description automatically generated">
              <a:extLst>
                <a:ext uri="{FF2B5EF4-FFF2-40B4-BE49-F238E27FC236}">
                  <a16:creationId xmlns:a16="http://schemas.microsoft.com/office/drawing/2014/main" id="{AF228907-1BC0-0142-DB57-2F10CE4F2947}"/>
                </a:ext>
              </a:extLst>
            </p:cNvPr>
            <p:cNvPicPr>
              <a:picLocks noChangeAspect="1"/>
            </p:cNvPicPr>
            <p:nvPr/>
          </p:nvPicPr>
          <p:blipFill>
            <a:blip r:embed="rId4"/>
            <a:stretch>
              <a:fillRect/>
            </a:stretch>
          </p:blipFill>
          <p:spPr>
            <a:xfrm>
              <a:off x="8567503" y="2257519"/>
              <a:ext cx="3319434" cy="3327691"/>
            </a:xfrm>
            <a:prstGeom prst="rect">
              <a:avLst/>
            </a:prstGeom>
            <a:ln w="28575">
              <a:solidFill>
                <a:srgbClr val="DC4405"/>
              </a:solidFill>
            </a:ln>
          </p:spPr>
        </p:pic>
      </p:grpSp>
    </p:spTree>
    <p:extLst>
      <p:ext uri="{BB962C8B-B14F-4D97-AF65-F5344CB8AC3E}">
        <p14:creationId xmlns:p14="http://schemas.microsoft.com/office/powerpoint/2010/main" val="9366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TOPIC FINDER</a:t>
            </a:r>
          </a:p>
        </p:txBody>
      </p:sp>
      <p:grpSp>
        <p:nvGrpSpPr>
          <p:cNvPr id="2" name="Group 1">
            <a:extLst>
              <a:ext uri="{FF2B5EF4-FFF2-40B4-BE49-F238E27FC236}">
                <a16:creationId xmlns:a16="http://schemas.microsoft.com/office/drawing/2014/main" id="{C2D9F60A-8493-1D24-8D48-2AFC7E80436C}"/>
              </a:ext>
            </a:extLst>
          </p:cNvPr>
          <p:cNvGrpSpPr/>
          <p:nvPr/>
        </p:nvGrpSpPr>
        <p:grpSpPr>
          <a:xfrm>
            <a:off x="460723" y="1032854"/>
            <a:ext cx="4482751" cy="1017038"/>
            <a:chOff x="685800" y="1517455"/>
            <a:chExt cx="3390900" cy="1017038"/>
          </a:xfrm>
        </p:grpSpPr>
        <p:sp>
          <p:nvSpPr>
            <p:cNvPr id="5" name="Rectangle 4">
              <a:extLst>
                <a:ext uri="{FF2B5EF4-FFF2-40B4-BE49-F238E27FC236}">
                  <a16:creationId xmlns:a16="http://schemas.microsoft.com/office/drawing/2014/main" id="{256C6879-7FA9-F5DE-10D1-0A64AA15EB11}"/>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j-lt"/>
                  <a:ea typeface="+mn-ea"/>
                  <a:cs typeface="+mn-cs"/>
                </a:rPr>
                <a:t>TOPIC FINDER</a:t>
              </a:r>
            </a:p>
          </p:txBody>
        </p:sp>
        <p:sp>
          <p:nvSpPr>
            <p:cNvPr id="7" name="TextBox 6">
              <a:extLst>
                <a:ext uri="{FF2B5EF4-FFF2-40B4-BE49-F238E27FC236}">
                  <a16:creationId xmlns:a16="http://schemas.microsoft.com/office/drawing/2014/main" id="{4F762FE4-55FA-38EB-1787-136D85616F81}"/>
                </a:ext>
              </a:extLst>
            </p:cNvPr>
            <p:cNvSpPr txBox="1"/>
            <p:nvPr/>
          </p:nvSpPr>
          <p:spPr>
            <a:xfrm>
              <a:off x="685800" y="1911245"/>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Interact to narrow topics step by step</a:t>
              </a:r>
            </a:p>
          </p:txBody>
        </p:sp>
      </p:grpSp>
      <p:grpSp>
        <p:nvGrpSpPr>
          <p:cNvPr id="8" name="Group 7">
            <a:extLst>
              <a:ext uri="{FF2B5EF4-FFF2-40B4-BE49-F238E27FC236}">
                <a16:creationId xmlns:a16="http://schemas.microsoft.com/office/drawing/2014/main" id="{DDD59C12-AECE-B70A-1B9F-46A16312FFEF}"/>
              </a:ext>
            </a:extLst>
          </p:cNvPr>
          <p:cNvGrpSpPr/>
          <p:nvPr/>
        </p:nvGrpSpPr>
        <p:grpSpPr>
          <a:xfrm>
            <a:off x="1776693" y="2176402"/>
            <a:ext cx="3595408" cy="925894"/>
            <a:chOff x="909917" y="3126432"/>
            <a:chExt cx="3595408" cy="925894"/>
          </a:xfrm>
        </p:grpSpPr>
        <p:sp>
          <p:nvSpPr>
            <p:cNvPr id="10" name="TextBox 9">
              <a:extLst>
                <a:ext uri="{FF2B5EF4-FFF2-40B4-BE49-F238E27FC236}">
                  <a16:creationId xmlns:a16="http://schemas.microsoft.com/office/drawing/2014/main" id="{45382C7F-4ED2-108E-FA9F-F516BFA58BF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dirty="0">
                  <a:solidFill>
                    <a:srgbClr val="009ECD"/>
                  </a:solidFill>
                  <a:latin typeface="+mj-lt"/>
                </a:rPr>
                <a:t>STEP ONE</a:t>
              </a:r>
            </a:p>
            <a:p>
              <a:pPr>
                <a:spcAft>
                  <a:spcPts val="150"/>
                </a:spcAft>
              </a:pPr>
              <a:r>
                <a:rPr lang="en-US" sz="1600" dirty="0">
                  <a:solidFill>
                    <a:schemeClr val="bg2">
                      <a:lumMod val="50000"/>
                    </a:schemeClr>
                  </a:solidFill>
                  <a:latin typeface="+mj-lt"/>
                </a:rPr>
                <a:t>Run a Basic Search</a:t>
              </a:r>
            </a:p>
            <a:p>
              <a:endParaRPr lang="en-US" dirty="0">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7BA5337A-4F83-9E1A-3B2A-F2FA23A7B06E}"/>
                </a:ext>
              </a:extLst>
            </p:cNvPr>
            <p:cNvCxnSpPr>
              <a:cxnSpLocks/>
            </p:cNvCxnSpPr>
            <p:nvPr/>
          </p:nvCxnSpPr>
          <p:spPr>
            <a:xfrm>
              <a:off x="995082" y="3445734"/>
              <a:ext cx="35102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2FAFFEB-0C07-B596-0AA3-E9FD86C27942}"/>
              </a:ext>
            </a:extLst>
          </p:cNvPr>
          <p:cNvGrpSpPr/>
          <p:nvPr/>
        </p:nvGrpSpPr>
        <p:grpSpPr>
          <a:xfrm>
            <a:off x="5372101" y="1032854"/>
            <a:ext cx="6277072" cy="4956177"/>
            <a:chOff x="5372101" y="1032854"/>
            <a:chExt cx="6277072" cy="4956177"/>
          </a:xfrm>
        </p:grpSpPr>
        <p:pic>
          <p:nvPicPr>
            <p:cNvPr id="16" name="Picture 15" descr="A close-up of a book&#10;&#10;Description automatically generated">
              <a:extLst>
                <a:ext uri="{FF2B5EF4-FFF2-40B4-BE49-F238E27FC236}">
                  <a16:creationId xmlns:a16="http://schemas.microsoft.com/office/drawing/2014/main" id="{54147D90-9D73-9E4E-F095-ABB3CA7D52AA}"/>
                </a:ext>
              </a:extLst>
            </p:cNvPr>
            <p:cNvPicPr>
              <a:picLocks noChangeAspect="1"/>
            </p:cNvPicPr>
            <p:nvPr/>
          </p:nvPicPr>
          <p:blipFill>
            <a:blip r:embed="rId3"/>
            <a:stretch>
              <a:fillRect/>
            </a:stretch>
          </p:blipFill>
          <p:spPr>
            <a:xfrm>
              <a:off x="5372101" y="1032854"/>
              <a:ext cx="6277072" cy="4956177"/>
            </a:xfrm>
            <a:prstGeom prst="rect">
              <a:avLst/>
            </a:prstGeom>
            <a:ln w="28575">
              <a:solidFill>
                <a:srgbClr val="E6E7E8"/>
              </a:solidFill>
            </a:ln>
          </p:spPr>
        </p:pic>
        <p:pic>
          <p:nvPicPr>
            <p:cNvPr id="18" name="Picture 17" descr="A white line on a blue background&#10;&#10;Description automatically generated">
              <a:extLst>
                <a:ext uri="{FF2B5EF4-FFF2-40B4-BE49-F238E27FC236}">
                  <a16:creationId xmlns:a16="http://schemas.microsoft.com/office/drawing/2014/main" id="{BED46EC3-E6C8-285A-F915-E812D2024E0A}"/>
                </a:ext>
              </a:extLst>
            </p:cNvPr>
            <p:cNvPicPr>
              <a:picLocks noChangeAspect="1"/>
            </p:cNvPicPr>
            <p:nvPr/>
          </p:nvPicPr>
          <p:blipFill>
            <a:blip r:embed="rId4"/>
            <a:stretch>
              <a:fillRect/>
            </a:stretch>
          </p:blipFill>
          <p:spPr>
            <a:xfrm>
              <a:off x="5474533" y="1966175"/>
              <a:ext cx="3212268" cy="477603"/>
            </a:xfrm>
            <a:prstGeom prst="rect">
              <a:avLst/>
            </a:prstGeom>
            <a:ln w="28575">
              <a:solidFill>
                <a:srgbClr val="DC4405"/>
              </a:solidFill>
            </a:ln>
          </p:spPr>
        </p:pic>
      </p:grpSp>
    </p:spTree>
    <p:extLst>
      <p:ext uri="{BB962C8B-B14F-4D97-AF65-F5344CB8AC3E}">
        <p14:creationId xmlns:p14="http://schemas.microsoft.com/office/powerpoint/2010/main" val="15713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TOPIC FINDER</a:t>
            </a:r>
          </a:p>
        </p:txBody>
      </p:sp>
      <p:grpSp>
        <p:nvGrpSpPr>
          <p:cNvPr id="2" name="Group 1">
            <a:extLst>
              <a:ext uri="{FF2B5EF4-FFF2-40B4-BE49-F238E27FC236}">
                <a16:creationId xmlns:a16="http://schemas.microsoft.com/office/drawing/2014/main" id="{C2D9F60A-8493-1D24-8D48-2AFC7E80436C}"/>
              </a:ext>
            </a:extLst>
          </p:cNvPr>
          <p:cNvGrpSpPr/>
          <p:nvPr/>
        </p:nvGrpSpPr>
        <p:grpSpPr>
          <a:xfrm>
            <a:off x="460723" y="1032854"/>
            <a:ext cx="4482751" cy="1017038"/>
            <a:chOff x="685800" y="1517455"/>
            <a:chExt cx="3390900" cy="1017038"/>
          </a:xfrm>
        </p:grpSpPr>
        <p:sp>
          <p:nvSpPr>
            <p:cNvPr id="5" name="Rectangle 4">
              <a:extLst>
                <a:ext uri="{FF2B5EF4-FFF2-40B4-BE49-F238E27FC236}">
                  <a16:creationId xmlns:a16="http://schemas.microsoft.com/office/drawing/2014/main" id="{256C6879-7FA9-F5DE-10D1-0A64AA15EB11}"/>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j-lt"/>
                  <a:ea typeface="+mn-ea"/>
                  <a:cs typeface="+mn-cs"/>
                </a:rPr>
                <a:t>TOPIC FINDER</a:t>
              </a:r>
            </a:p>
          </p:txBody>
        </p:sp>
        <p:sp>
          <p:nvSpPr>
            <p:cNvPr id="7" name="TextBox 6">
              <a:extLst>
                <a:ext uri="{FF2B5EF4-FFF2-40B4-BE49-F238E27FC236}">
                  <a16:creationId xmlns:a16="http://schemas.microsoft.com/office/drawing/2014/main" id="{4F762FE4-55FA-38EB-1787-136D85616F81}"/>
                </a:ext>
              </a:extLst>
            </p:cNvPr>
            <p:cNvSpPr txBox="1"/>
            <p:nvPr/>
          </p:nvSpPr>
          <p:spPr>
            <a:xfrm>
              <a:off x="685800" y="1911245"/>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Interact to narrow topics step by step</a:t>
              </a:r>
            </a:p>
          </p:txBody>
        </p:sp>
      </p:grpSp>
      <p:grpSp>
        <p:nvGrpSpPr>
          <p:cNvPr id="8" name="Group 7">
            <a:extLst>
              <a:ext uri="{FF2B5EF4-FFF2-40B4-BE49-F238E27FC236}">
                <a16:creationId xmlns:a16="http://schemas.microsoft.com/office/drawing/2014/main" id="{DDD59C12-AECE-B70A-1B9F-46A16312FFEF}"/>
              </a:ext>
            </a:extLst>
          </p:cNvPr>
          <p:cNvGrpSpPr/>
          <p:nvPr/>
        </p:nvGrpSpPr>
        <p:grpSpPr>
          <a:xfrm>
            <a:off x="1776693" y="2176402"/>
            <a:ext cx="3595408" cy="925894"/>
            <a:chOff x="909917" y="3126432"/>
            <a:chExt cx="3595408" cy="925894"/>
          </a:xfrm>
        </p:grpSpPr>
        <p:sp>
          <p:nvSpPr>
            <p:cNvPr id="10" name="TextBox 9">
              <a:extLst>
                <a:ext uri="{FF2B5EF4-FFF2-40B4-BE49-F238E27FC236}">
                  <a16:creationId xmlns:a16="http://schemas.microsoft.com/office/drawing/2014/main" id="{45382C7F-4ED2-108E-FA9F-F516BFA58BF3}"/>
                </a:ext>
              </a:extLst>
            </p:cNvPr>
            <p:cNvSpPr txBox="1"/>
            <p:nvPr/>
          </p:nvSpPr>
          <p:spPr>
            <a:xfrm>
              <a:off x="909917" y="3126432"/>
              <a:ext cx="3166781" cy="9258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Run a Basic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endParaRPr>
            </a:p>
          </p:txBody>
        </p:sp>
        <p:cxnSp>
          <p:nvCxnSpPr>
            <p:cNvPr id="13" name="Straight Connector 12">
              <a:extLst>
                <a:ext uri="{FF2B5EF4-FFF2-40B4-BE49-F238E27FC236}">
                  <a16:creationId xmlns:a16="http://schemas.microsoft.com/office/drawing/2014/main" id="{7BA5337A-4F83-9E1A-3B2A-F2FA23A7B06E}"/>
                </a:ext>
              </a:extLst>
            </p:cNvPr>
            <p:cNvCxnSpPr>
              <a:cxnSpLocks/>
            </p:cNvCxnSpPr>
            <p:nvPr/>
          </p:nvCxnSpPr>
          <p:spPr>
            <a:xfrm>
              <a:off x="995082" y="3445734"/>
              <a:ext cx="35102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5BFC1E4-A3B2-4F0E-DF03-C14CD24FF508}"/>
              </a:ext>
            </a:extLst>
          </p:cNvPr>
          <p:cNvGrpSpPr/>
          <p:nvPr/>
        </p:nvGrpSpPr>
        <p:grpSpPr>
          <a:xfrm>
            <a:off x="1776692" y="3449226"/>
            <a:ext cx="3595409" cy="913070"/>
            <a:chOff x="909917" y="3126432"/>
            <a:chExt cx="3595409" cy="913070"/>
          </a:xfrm>
        </p:grpSpPr>
        <p:sp>
          <p:nvSpPr>
            <p:cNvPr id="9" name="TextBox 8">
              <a:extLst>
                <a:ext uri="{FF2B5EF4-FFF2-40B4-BE49-F238E27FC236}">
                  <a16:creationId xmlns:a16="http://schemas.microsoft.com/office/drawing/2014/main" id="{D5990490-A797-47EF-0741-FA82DBCE36FA}"/>
                </a:ext>
              </a:extLst>
            </p:cNvPr>
            <p:cNvSpPr txBox="1"/>
            <p:nvPr/>
          </p:nvSpPr>
          <p:spPr>
            <a:xfrm>
              <a:off x="909917" y="3126432"/>
              <a:ext cx="3166781" cy="913070"/>
            </a:xfrm>
            <a:prstGeom prst="rect">
              <a:avLst/>
            </a:prstGeom>
            <a:noFill/>
          </p:spPr>
          <p:txBody>
            <a:bodyPr wrap="square" rtlCol="0">
              <a:spAutoFit/>
            </a:bodyPr>
            <a:lstStyle/>
            <a:p>
              <a:pPr>
                <a:spcBef>
                  <a:spcPts val="2000"/>
                </a:spcBef>
                <a:spcAft>
                  <a:spcPts val="150"/>
                </a:spcAft>
              </a:pPr>
              <a:r>
                <a:rPr lang="en-US" sz="1600" b="1" dirty="0">
                  <a:solidFill>
                    <a:srgbClr val="009ECD"/>
                  </a:solidFill>
                  <a:latin typeface="+mj-lt"/>
                </a:rPr>
                <a:t>STEP TWO</a:t>
              </a:r>
            </a:p>
            <a:p>
              <a:pPr>
                <a:spcAft>
                  <a:spcPts val="150"/>
                </a:spcAft>
              </a:pPr>
              <a:r>
                <a:rPr lang="en-US" sz="1600" dirty="0">
                  <a:solidFill>
                    <a:schemeClr val="bg2">
                      <a:lumMod val="50000"/>
                    </a:schemeClr>
                  </a:solidFill>
                  <a:latin typeface="+mj-lt"/>
                </a:rPr>
                <a:t>Start the Topic Finder</a:t>
              </a:r>
            </a:p>
            <a:p>
              <a:endParaRPr lang="en-US" dirty="0">
                <a:solidFill>
                  <a:schemeClr val="bg2">
                    <a:lumMod val="50000"/>
                  </a:schemeClr>
                </a:solidFill>
                <a:latin typeface="+mj-lt"/>
              </a:endParaRPr>
            </a:p>
          </p:txBody>
        </p:sp>
        <p:cxnSp>
          <p:nvCxnSpPr>
            <p:cNvPr id="11" name="Straight Connector 10">
              <a:extLst>
                <a:ext uri="{FF2B5EF4-FFF2-40B4-BE49-F238E27FC236}">
                  <a16:creationId xmlns:a16="http://schemas.microsoft.com/office/drawing/2014/main" id="{6218EEEC-11FD-56D7-0D6B-B9BC82E734F4}"/>
                </a:ext>
              </a:extLst>
            </p:cNvPr>
            <p:cNvCxnSpPr>
              <a:cxnSpLocks/>
            </p:cNvCxnSpPr>
            <p:nvPr/>
          </p:nvCxnSpPr>
          <p:spPr>
            <a:xfrm>
              <a:off x="1008527" y="3429000"/>
              <a:ext cx="349679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A6B80487-66EA-24BD-85B6-99CFB9C23EF0}"/>
              </a:ext>
            </a:extLst>
          </p:cNvPr>
          <p:cNvGrpSpPr/>
          <p:nvPr/>
        </p:nvGrpSpPr>
        <p:grpSpPr>
          <a:xfrm>
            <a:off x="5372101" y="1032855"/>
            <a:ext cx="6277072" cy="4956176"/>
            <a:chOff x="5372101" y="1032855"/>
            <a:chExt cx="6277072" cy="4956176"/>
          </a:xfrm>
        </p:grpSpPr>
        <p:pic>
          <p:nvPicPr>
            <p:cNvPr id="21" name="Picture 20" descr="A screenshot of a computer&#10;&#10;Description automatically generated">
              <a:extLst>
                <a:ext uri="{FF2B5EF4-FFF2-40B4-BE49-F238E27FC236}">
                  <a16:creationId xmlns:a16="http://schemas.microsoft.com/office/drawing/2014/main" id="{9349139C-399E-CFA8-A3C9-61A9724F0C19}"/>
                </a:ext>
              </a:extLst>
            </p:cNvPr>
            <p:cNvPicPr>
              <a:picLocks noChangeAspect="1"/>
            </p:cNvPicPr>
            <p:nvPr/>
          </p:nvPicPr>
          <p:blipFill rotWithShape="1">
            <a:blip r:embed="rId3"/>
            <a:srcRect b="3217"/>
            <a:stretch/>
          </p:blipFill>
          <p:spPr>
            <a:xfrm>
              <a:off x="5372101" y="1032855"/>
              <a:ext cx="6277072" cy="4956176"/>
            </a:xfrm>
            <a:prstGeom prst="rect">
              <a:avLst/>
            </a:prstGeom>
            <a:ln w="28575">
              <a:solidFill>
                <a:srgbClr val="E6E7E8"/>
              </a:solidFill>
            </a:ln>
          </p:spPr>
        </p:pic>
        <p:pic>
          <p:nvPicPr>
            <p:cNvPr id="23" name="Picture 22" descr="A blue and white box with black text&#10;&#10;Description automatically generated">
              <a:extLst>
                <a:ext uri="{FF2B5EF4-FFF2-40B4-BE49-F238E27FC236}">
                  <a16:creationId xmlns:a16="http://schemas.microsoft.com/office/drawing/2014/main" id="{4EC1206A-77A1-9718-F54E-659D9B3B908C}"/>
                </a:ext>
              </a:extLst>
            </p:cNvPr>
            <p:cNvPicPr>
              <a:picLocks noChangeAspect="1"/>
            </p:cNvPicPr>
            <p:nvPr/>
          </p:nvPicPr>
          <p:blipFill>
            <a:blip r:embed="rId4"/>
            <a:stretch>
              <a:fillRect/>
            </a:stretch>
          </p:blipFill>
          <p:spPr>
            <a:xfrm>
              <a:off x="9483338" y="5332049"/>
              <a:ext cx="2070488" cy="656982"/>
            </a:xfrm>
            <a:prstGeom prst="rect">
              <a:avLst/>
            </a:prstGeom>
            <a:ln w="28575">
              <a:solidFill>
                <a:srgbClr val="DC4405"/>
              </a:solidFill>
            </a:ln>
          </p:spPr>
        </p:pic>
      </p:grpSp>
    </p:spTree>
    <p:extLst>
      <p:ext uri="{BB962C8B-B14F-4D97-AF65-F5344CB8AC3E}">
        <p14:creationId xmlns:p14="http://schemas.microsoft.com/office/powerpoint/2010/main" val="58748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omputer&#10;&#10;Description automatically generated">
            <a:extLst>
              <a:ext uri="{FF2B5EF4-FFF2-40B4-BE49-F238E27FC236}">
                <a16:creationId xmlns:a16="http://schemas.microsoft.com/office/drawing/2014/main" id="{FE3A4863-A06A-CD8E-B776-1F8C06D42102}"/>
              </a:ext>
            </a:extLst>
          </p:cNvPr>
          <p:cNvPicPr>
            <a:picLocks noChangeAspect="1"/>
          </p:cNvPicPr>
          <p:nvPr/>
        </p:nvPicPr>
        <p:blipFill rotWithShape="1">
          <a:blip r:embed="rId3"/>
          <a:srcRect b="2883"/>
          <a:stretch/>
        </p:blipFill>
        <p:spPr>
          <a:xfrm>
            <a:off x="5372100" y="1016764"/>
            <a:ext cx="6277072" cy="4972266"/>
          </a:xfrm>
          <a:prstGeom prst="rect">
            <a:avLst/>
          </a:prstGeom>
          <a:ln w="28575">
            <a:solidFill>
              <a:srgbClr val="E6E7E8"/>
            </a:solidFill>
          </a:ln>
        </p:spPr>
      </p:pic>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TOPIC FINDER</a:t>
            </a:r>
          </a:p>
        </p:txBody>
      </p:sp>
      <p:grpSp>
        <p:nvGrpSpPr>
          <p:cNvPr id="2" name="Group 1">
            <a:extLst>
              <a:ext uri="{FF2B5EF4-FFF2-40B4-BE49-F238E27FC236}">
                <a16:creationId xmlns:a16="http://schemas.microsoft.com/office/drawing/2014/main" id="{C2D9F60A-8493-1D24-8D48-2AFC7E80436C}"/>
              </a:ext>
            </a:extLst>
          </p:cNvPr>
          <p:cNvGrpSpPr/>
          <p:nvPr/>
        </p:nvGrpSpPr>
        <p:grpSpPr>
          <a:xfrm>
            <a:off x="460723" y="1032854"/>
            <a:ext cx="4482751" cy="1017038"/>
            <a:chOff x="685800" y="1517455"/>
            <a:chExt cx="3390900" cy="1017038"/>
          </a:xfrm>
        </p:grpSpPr>
        <p:sp>
          <p:nvSpPr>
            <p:cNvPr id="5" name="Rectangle 4">
              <a:extLst>
                <a:ext uri="{FF2B5EF4-FFF2-40B4-BE49-F238E27FC236}">
                  <a16:creationId xmlns:a16="http://schemas.microsoft.com/office/drawing/2014/main" id="{256C6879-7FA9-F5DE-10D1-0A64AA15EB11}"/>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j-lt"/>
                  <a:ea typeface="+mn-ea"/>
                  <a:cs typeface="+mn-cs"/>
                </a:rPr>
                <a:t>TOPIC FINDER</a:t>
              </a:r>
            </a:p>
          </p:txBody>
        </p:sp>
        <p:sp>
          <p:nvSpPr>
            <p:cNvPr id="7" name="TextBox 6">
              <a:extLst>
                <a:ext uri="{FF2B5EF4-FFF2-40B4-BE49-F238E27FC236}">
                  <a16:creationId xmlns:a16="http://schemas.microsoft.com/office/drawing/2014/main" id="{4F762FE4-55FA-38EB-1787-136D85616F81}"/>
                </a:ext>
              </a:extLst>
            </p:cNvPr>
            <p:cNvSpPr txBox="1"/>
            <p:nvPr/>
          </p:nvSpPr>
          <p:spPr>
            <a:xfrm>
              <a:off x="685800" y="1911245"/>
              <a:ext cx="3390900" cy="6232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mj-lt"/>
                  <a:ea typeface="+mn-ea"/>
                  <a:cs typeface="+mn-cs"/>
                </a:rPr>
                <a:t>Visually Map Search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Interact to narrow topics step by step</a:t>
              </a:r>
            </a:p>
          </p:txBody>
        </p:sp>
      </p:grpSp>
      <p:grpSp>
        <p:nvGrpSpPr>
          <p:cNvPr id="8" name="Group 7">
            <a:extLst>
              <a:ext uri="{FF2B5EF4-FFF2-40B4-BE49-F238E27FC236}">
                <a16:creationId xmlns:a16="http://schemas.microsoft.com/office/drawing/2014/main" id="{DDD59C12-AECE-B70A-1B9F-46A16312FFEF}"/>
              </a:ext>
            </a:extLst>
          </p:cNvPr>
          <p:cNvGrpSpPr/>
          <p:nvPr/>
        </p:nvGrpSpPr>
        <p:grpSpPr>
          <a:xfrm>
            <a:off x="1776693" y="2176402"/>
            <a:ext cx="3595408" cy="925894"/>
            <a:chOff x="909917" y="3126432"/>
            <a:chExt cx="3595408" cy="925894"/>
          </a:xfrm>
        </p:grpSpPr>
        <p:sp>
          <p:nvSpPr>
            <p:cNvPr id="10" name="TextBox 9">
              <a:extLst>
                <a:ext uri="{FF2B5EF4-FFF2-40B4-BE49-F238E27FC236}">
                  <a16:creationId xmlns:a16="http://schemas.microsoft.com/office/drawing/2014/main" id="{45382C7F-4ED2-108E-FA9F-F516BFA58BF3}"/>
                </a:ext>
              </a:extLst>
            </p:cNvPr>
            <p:cNvSpPr txBox="1"/>
            <p:nvPr/>
          </p:nvSpPr>
          <p:spPr>
            <a:xfrm>
              <a:off x="909917" y="3126432"/>
              <a:ext cx="3166781" cy="9258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STEP ONE</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Run a Basic 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endParaRPr>
            </a:p>
          </p:txBody>
        </p:sp>
        <p:cxnSp>
          <p:nvCxnSpPr>
            <p:cNvPr id="13" name="Straight Connector 12">
              <a:extLst>
                <a:ext uri="{FF2B5EF4-FFF2-40B4-BE49-F238E27FC236}">
                  <a16:creationId xmlns:a16="http://schemas.microsoft.com/office/drawing/2014/main" id="{7BA5337A-4F83-9E1A-3B2A-F2FA23A7B06E}"/>
                </a:ext>
              </a:extLst>
            </p:cNvPr>
            <p:cNvCxnSpPr>
              <a:cxnSpLocks/>
            </p:cNvCxnSpPr>
            <p:nvPr/>
          </p:nvCxnSpPr>
          <p:spPr>
            <a:xfrm>
              <a:off x="995082" y="3445734"/>
              <a:ext cx="35102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5BFC1E4-A3B2-4F0E-DF03-C14CD24FF508}"/>
              </a:ext>
            </a:extLst>
          </p:cNvPr>
          <p:cNvGrpSpPr/>
          <p:nvPr/>
        </p:nvGrpSpPr>
        <p:grpSpPr>
          <a:xfrm>
            <a:off x="1776692" y="3449226"/>
            <a:ext cx="3595409" cy="913070"/>
            <a:chOff x="909917" y="3126432"/>
            <a:chExt cx="3595409" cy="913070"/>
          </a:xfrm>
        </p:grpSpPr>
        <p:sp>
          <p:nvSpPr>
            <p:cNvPr id="9" name="TextBox 8">
              <a:extLst>
                <a:ext uri="{FF2B5EF4-FFF2-40B4-BE49-F238E27FC236}">
                  <a16:creationId xmlns:a16="http://schemas.microsoft.com/office/drawing/2014/main" id="{D5990490-A797-47EF-0741-FA82DBCE36FA}"/>
                </a:ext>
              </a:extLst>
            </p:cNvPr>
            <p:cNvSpPr txBox="1"/>
            <p:nvPr/>
          </p:nvSpPr>
          <p:spPr>
            <a:xfrm>
              <a:off x="909917" y="3126432"/>
              <a:ext cx="3166781" cy="913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STEP TWO</a:t>
              </a:r>
            </a:p>
            <a:p>
              <a:pPr marL="0" marR="0" lvl="0" indent="0" algn="l" defTabSz="914400" rtl="0" eaLnBrk="1" fontAlgn="auto" latinLnBrk="0" hangingPunct="1">
                <a:lnSpc>
                  <a:spcPct val="100000"/>
                </a:lnSpc>
                <a:spcBef>
                  <a:spcPts val="0"/>
                </a:spcBef>
                <a:spcAft>
                  <a:spcPts val="15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rPr>
                <a:t>Start the Topic Finder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endParaRPr>
            </a:p>
          </p:txBody>
        </p:sp>
        <p:cxnSp>
          <p:nvCxnSpPr>
            <p:cNvPr id="11" name="Straight Connector 10">
              <a:extLst>
                <a:ext uri="{FF2B5EF4-FFF2-40B4-BE49-F238E27FC236}">
                  <a16:creationId xmlns:a16="http://schemas.microsoft.com/office/drawing/2014/main" id="{6218EEEC-11FD-56D7-0D6B-B9BC82E734F4}"/>
                </a:ext>
              </a:extLst>
            </p:cNvPr>
            <p:cNvCxnSpPr>
              <a:cxnSpLocks/>
            </p:cNvCxnSpPr>
            <p:nvPr/>
          </p:nvCxnSpPr>
          <p:spPr>
            <a:xfrm>
              <a:off x="1008527" y="3429000"/>
              <a:ext cx="349679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DBA79ED7-8E4F-8BFA-7895-6FEF01BC556C}"/>
              </a:ext>
            </a:extLst>
          </p:cNvPr>
          <p:cNvGrpSpPr/>
          <p:nvPr/>
        </p:nvGrpSpPr>
        <p:grpSpPr>
          <a:xfrm>
            <a:off x="1802265" y="4808109"/>
            <a:ext cx="3569836" cy="1133644"/>
            <a:chOff x="909917" y="3126432"/>
            <a:chExt cx="3569836" cy="1133644"/>
          </a:xfrm>
        </p:grpSpPr>
        <p:sp>
          <p:nvSpPr>
            <p:cNvPr id="14" name="TextBox 13">
              <a:extLst>
                <a:ext uri="{FF2B5EF4-FFF2-40B4-BE49-F238E27FC236}">
                  <a16:creationId xmlns:a16="http://schemas.microsoft.com/office/drawing/2014/main" id="{9B2DFE1B-B34A-5A59-CFC8-49ADFFBAD7FA}"/>
                </a:ext>
              </a:extLst>
            </p:cNvPr>
            <p:cNvSpPr txBox="1"/>
            <p:nvPr/>
          </p:nvSpPr>
          <p:spPr>
            <a:xfrm>
              <a:off x="909917" y="3126432"/>
              <a:ext cx="3166781" cy="1133644"/>
            </a:xfrm>
            <a:prstGeom prst="rect">
              <a:avLst/>
            </a:prstGeom>
            <a:noFill/>
          </p:spPr>
          <p:txBody>
            <a:bodyPr wrap="square" rtlCol="0">
              <a:spAutoFit/>
            </a:bodyPr>
            <a:lstStyle/>
            <a:p>
              <a:pPr>
                <a:spcBef>
                  <a:spcPts val="2000"/>
                </a:spcBef>
                <a:spcAft>
                  <a:spcPts val="150"/>
                </a:spcAft>
              </a:pPr>
              <a:r>
                <a:rPr lang="en-US" sz="1600" b="1" dirty="0">
                  <a:solidFill>
                    <a:srgbClr val="009ECD"/>
                  </a:solidFill>
                  <a:latin typeface="+mj-lt"/>
                </a:rPr>
                <a:t>STEP THREE</a:t>
              </a:r>
            </a:p>
            <a:p>
              <a:r>
                <a:rPr lang="en-US" sz="1600" dirty="0">
                  <a:solidFill>
                    <a:schemeClr val="bg2">
                      <a:lumMod val="50000"/>
                    </a:schemeClr>
                  </a:solidFill>
                  <a:latin typeface="+mj-lt"/>
                </a:rPr>
                <a:t>Click to explore sections and link to results</a:t>
              </a:r>
            </a:p>
            <a:p>
              <a:endParaRPr lang="en-US" dirty="0">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97E41E26-03DC-52EA-61C6-0AFD273F873B}"/>
                </a:ext>
              </a:extLst>
            </p:cNvPr>
            <p:cNvCxnSpPr>
              <a:cxnSpLocks/>
            </p:cNvCxnSpPr>
            <p:nvPr/>
          </p:nvCxnSpPr>
          <p:spPr>
            <a:xfrm>
              <a:off x="1008527" y="3447490"/>
              <a:ext cx="347122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11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CITATION</a:t>
            </a:r>
          </a:p>
        </p:txBody>
      </p:sp>
      <p:grpSp>
        <p:nvGrpSpPr>
          <p:cNvPr id="2" name="Group 1">
            <a:extLst>
              <a:ext uri="{FF2B5EF4-FFF2-40B4-BE49-F238E27FC236}">
                <a16:creationId xmlns:a16="http://schemas.microsoft.com/office/drawing/2014/main" id="{C2D9F60A-8493-1D24-8D48-2AFC7E80436C}"/>
              </a:ext>
            </a:extLst>
          </p:cNvPr>
          <p:cNvGrpSpPr/>
          <p:nvPr/>
        </p:nvGrpSpPr>
        <p:grpSpPr>
          <a:xfrm>
            <a:off x="460723" y="1032854"/>
            <a:ext cx="4482751" cy="978565"/>
            <a:chOff x="685800" y="1517455"/>
            <a:chExt cx="3390900" cy="978565"/>
          </a:xfrm>
        </p:grpSpPr>
        <p:sp>
          <p:nvSpPr>
            <p:cNvPr id="5" name="Rectangle 4">
              <a:extLst>
                <a:ext uri="{FF2B5EF4-FFF2-40B4-BE49-F238E27FC236}">
                  <a16:creationId xmlns:a16="http://schemas.microsoft.com/office/drawing/2014/main" id="{256C6879-7FA9-F5DE-10D1-0A64AA15EB11}"/>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j-lt"/>
                  <a:ea typeface="+mn-ea"/>
                  <a:cs typeface="+mn-cs"/>
                </a:rPr>
                <a:t>CITE</a:t>
              </a:r>
            </a:p>
          </p:txBody>
        </p:sp>
        <p:sp>
          <p:nvSpPr>
            <p:cNvPr id="7" name="TextBox 6">
              <a:extLst>
                <a:ext uri="{FF2B5EF4-FFF2-40B4-BE49-F238E27FC236}">
                  <a16:creationId xmlns:a16="http://schemas.microsoft.com/office/drawing/2014/main" id="{4F762FE4-55FA-38EB-1787-136D85616F81}"/>
                </a:ext>
              </a:extLst>
            </p:cNvPr>
            <p:cNvSpPr txBox="1"/>
            <p:nvPr/>
          </p:nvSpPr>
          <p:spPr>
            <a:xfrm>
              <a:off x="685800" y="1911245"/>
              <a:ext cx="33909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i="0" u="none" strike="noStrike" kern="1200" cap="none" spc="0" normalizeH="0" baseline="0" noProof="0" dirty="0">
                  <a:ln>
                    <a:noFill/>
                  </a:ln>
                  <a:solidFill>
                    <a:srgbClr val="E7E6E6">
                      <a:lumMod val="50000"/>
                    </a:srgbClr>
                  </a:solidFill>
                  <a:effectLst/>
                  <a:uLnTx/>
                  <a:uFillTx/>
                  <a:latin typeface="+mj-lt"/>
                  <a:ea typeface="+mn-ea"/>
                  <a:cs typeface="+mn-cs"/>
                </a:rPr>
                <a:t>Access a citation for </a:t>
              </a:r>
              <a:r>
                <a:rPr kumimoji="0" lang="en-US" sz="1600" i="0" u="none" strike="noStrike" kern="1200" cap="none" spc="0" normalizeH="0" baseline="0" noProof="0" dirty="0" err="1">
                  <a:ln>
                    <a:noFill/>
                  </a:ln>
                  <a:solidFill>
                    <a:srgbClr val="E7E6E6">
                      <a:lumMod val="50000"/>
                    </a:srgbClr>
                  </a:solidFill>
                  <a:effectLst/>
                  <a:uLnTx/>
                  <a:uFillTx/>
                  <a:latin typeface="+mj-lt"/>
                  <a:ea typeface="+mn-ea"/>
                  <a:cs typeface="+mn-cs"/>
                </a:rPr>
                <a:t>ev</a:t>
              </a:r>
              <a:r>
                <a:rPr lang="en-US" sz="1600" dirty="0" err="1">
                  <a:solidFill>
                    <a:srgbClr val="E7E6E6">
                      <a:lumMod val="50000"/>
                    </a:srgbClr>
                  </a:solidFill>
                  <a:latin typeface="+mj-lt"/>
                </a:rPr>
                <a:t>ery</a:t>
              </a:r>
              <a:r>
                <a:rPr lang="en-US" sz="1600" dirty="0">
                  <a:solidFill>
                    <a:srgbClr val="E7E6E6">
                      <a:lumMod val="50000"/>
                    </a:srgbClr>
                  </a:solidFill>
                  <a:latin typeface="+mj-lt"/>
                </a:rPr>
                <a:t> piece of content found within the resource.</a:t>
              </a:r>
              <a:endParaRPr kumimoji="0" lang="en-US" sz="1600" i="0" u="none" strike="noStrike" kern="1200" cap="none" spc="0" normalizeH="0" baseline="0" noProof="0" dirty="0">
                <a:ln>
                  <a:noFill/>
                </a:ln>
                <a:solidFill>
                  <a:srgbClr val="E7E6E6">
                    <a:lumMod val="50000"/>
                  </a:srgbClr>
                </a:solidFill>
                <a:effectLst/>
                <a:uLnTx/>
                <a:uFillTx/>
                <a:latin typeface="+mj-lt"/>
                <a:ea typeface="+mn-ea"/>
                <a:cs typeface="+mn-cs"/>
              </a:endParaRPr>
            </a:p>
          </p:txBody>
        </p:sp>
      </p:grpSp>
      <p:grpSp>
        <p:nvGrpSpPr>
          <p:cNvPr id="8" name="Group 7">
            <a:extLst>
              <a:ext uri="{FF2B5EF4-FFF2-40B4-BE49-F238E27FC236}">
                <a16:creationId xmlns:a16="http://schemas.microsoft.com/office/drawing/2014/main" id="{DDD59C12-AECE-B70A-1B9F-46A16312FFEF}"/>
              </a:ext>
            </a:extLst>
          </p:cNvPr>
          <p:cNvGrpSpPr/>
          <p:nvPr/>
        </p:nvGrpSpPr>
        <p:grpSpPr>
          <a:xfrm>
            <a:off x="1776693" y="2176402"/>
            <a:ext cx="3595408" cy="938719"/>
            <a:chOff x="909917" y="3126432"/>
            <a:chExt cx="3595408" cy="938719"/>
          </a:xfrm>
        </p:grpSpPr>
        <p:sp>
          <p:nvSpPr>
            <p:cNvPr id="10" name="TextBox 9">
              <a:extLst>
                <a:ext uri="{FF2B5EF4-FFF2-40B4-BE49-F238E27FC236}">
                  <a16:creationId xmlns:a16="http://schemas.microsoft.com/office/drawing/2014/main" id="{45382C7F-4ED2-108E-FA9F-F516BFA58BF3}"/>
                </a:ext>
              </a:extLst>
            </p:cNvPr>
            <p:cNvSpPr txBox="1"/>
            <p:nvPr/>
          </p:nvSpPr>
          <p:spPr>
            <a:xfrm>
              <a:off x="909917" y="3126432"/>
              <a:ext cx="3166781"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CITE BUTTON</a:t>
              </a:r>
            </a:p>
            <a:p>
              <a:pPr marL="0" marR="0" lvl="0" indent="0" algn="l" defTabSz="914400" rtl="0" eaLnBrk="1" fontAlgn="auto" latinLnBrk="0" hangingPunct="1">
                <a:lnSpc>
                  <a:spcPct val="100000"/>
                </a:lnSpc>
                <a:spcBef>
                  <a:spcPts val="0"/>
                </a:spcBef>
                <a:spcAft>
                  <a:spcPts val="300"/>
                </a:spcAft>
                <a:buClrTx/>
                <a:buSzTx/>
                <a:buFontTx/>
                <a:buNone/>
                <a:tabLst/>
                <a:defRPr/>
              </a:pPr>
              <a:r>
                <a:rPr lang="en-US" sz="1600" dirty="0">
                  <a:solidFill>
                    <a:srgbClr val="E7E6E6">
                      <a:lumMod val="50000"/>
                    </a:srgbClr>
                  </a:solidFill>
                  <a:latin typeface="+mj-lt"/>
                </a:rPr>
                <a:t>Select Citation in the tool bar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endParaRPr>
            </a:p>
          </p:txBody>
        </p:sp>
        <p:cxnSp>
          <p:nvCxnSpPr>
            <p:cNvPr id="13" name="Straight Connector 12">
              <a:extLst>
                <a:ext uri="{FF2B5EF4-FFF2-40B4-BE49-F238E27FC236}">
                  <a16:creationId xmlns:a16="http://schemas.microsoft.com/office/drawing/2014/main" id="{7BA5337A-4F83-9E1A-3B2A-F2FA23A7B06E}"/>
                </a:ext>
              </a:extLst>
            </p:cNvPr>
            <p:cNvCxnSpPr>
              <a:cxnSpLocks/>
            </p:cNvCxnSpPr>
            <p:nvPr/>
          </p:nvCxnSpPr>
          <p:spPr>
            <a:xfrm>
              <a:off x="995082" y="3445734"/>
              <a:ext cx="3510243"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D5BFC1E4-A3B2-4F0E-DF03-C14CD24FF508}"/>
              </a:ext>
            </a:extLst>
          </p:cNvPr>
          <p:cNvGrpSpPr/>
          <p:nvPr/>
        </p:nvGrpSpPr>
        <p:grpSpPr>
          <a:xfrm>
            <a:off x="1776692" y="4675527"/>
            <a:ext cx="3595409" cy="1159292"/>
            <a:chOff x="909917" y="3126432"/>
            <a:chExt cx="3595409" cy="1159292"/>
          </a:xfrm>
        </p:grpSpPr>
        <p:sp>
          <p:nvSpPr>
            <p:cNvPr id="9" name="TextBox 8">
              <a:extLst>
                <a:ext uri="{FF2B5EF4-FFF2-40B4-BE49-F238E27FC236}">
                  <a16:creationId xmlns:a16="http://schemas.microsoft.com/office/drawing/2014/main" id="{D5990490-A797-47EF-0741-FA82DBCE36FA}"/>
                </a:ext>
              </a:extLst>
            </p:cNvPr>
            <p:cNvSpPr txBox="1"/>
            <p:nvPr/>
          </p:nvSpPr>
          <p:spPr>
            <a:xfrm>
              <a:off x="909917" y="3126432"/>
              <a:ext cx="3166781" cy="11592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000"/>
                </a:spcBef>
                <a:spcAft>
                  <a:spcPts val="150"/>
                </a:spcAft>
                <a:buClrTx/>
                <a:buSzTx/>
                <a:buFontTx/>
                <a:buNone/>
                <a:tabLst/>
                <a:defRPr/>
              </a:pPr>
              <a:r>
                <a:rPr kumimoji="0" lang="en-US" sz="1600" b="1" i="0" u="none" strike="noStrike" kern="1200" cap="none" spc="0" normalizeH="0" baseline="0" noProof="0" dirty="0">
                  <a:ln>
                    <a:noFill/>
                  </a:ln>
                  <a:solidFill>
                    <a:srgbClr val="009ECD"/>
                  </a:solidFill>
                  <a:effectLst/>
                  <a:uLnTx/>
                  <a:uFillTx/>
                  <a:latin typeface="+mj-lt"/>
                  <a:ea typeface="+mn-ea"/>
                  <a:cs typeface="+mn-cs"/>
                </a:rPr>
                <a:t>ON-PAGE CITATION</a:t>
              </a:r>
            </a:p>
            <a:p>
              <a:pPr marL="0" marR="0" lvl="0" indent="0" algn="l" defTabSz="914400" rtl="0" eaLnBrk="1" fontAlgn="auto" latinLnBrk="0" hangingPunct="1">
                <a:lnSpc>
                  <a:spcPct val="100000"/>
                </a:lnSpc>
                <a:spcBef>
                  <a:spcPts val="0"/>
                </a:spcBef>
                <a:spcAft>
                  <a:spcPts val="150"/>
                </a:spcAft>
                <a:buClrTx/>
                <a:buSzTx/>
                <a:buFontTx/>
                <a:buNone/>
                <a:tabLst/>
                <a:defRPr/>
              </a:pPr>
              <a:r>
                <a:rPr lang="en-US" sz="1600" dirty="0">
                  <a:solidFill>
                    <a:srgbClr val="E7E6E6">
                      <a:lumMod val="50000"/>
                    </a:srgbClr>
                  </a:solidFill>
                  <a:latin typeface="+mj-lt"/>
                </a:rPr>
                <a:t>Scroll to the bottom of the page</a:t>
              </a:r>
              <a:endParaRPr kumimoji="0" lang="en-US" sz="1600" b="0" i="0" u="none" strike="noStrike" kern="1200" cap="none" spc="0" normalizeH="0" baseline="0" noProof="0" dirty="0">
                <a:ln>
                  <a:noFill/>
                </a:ln>
                <a:solidFill>
                  <a:srgbClr val="E7E6E6">
                    <a:lumMod val="50000"/>
                  </a:srgbClr>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50000"/>
                  </a:srgbClr>
                </a:solidFill>
                <a:effectLst/>
                <a:uLnTx/>
                <a:uFillTx/>
                <a:latin typeface="Open Sans"/>
                <a:ea typeface="+mn-ea"/>
                <a:cs typeface="+mn-cs"/>
              </a:endParaRPr>
            </a:p>
          </p:txBody>
        </p:sp>
        <p:cxnSp>
          <p:nvCxnSpPr>
            <p:cNvPr id="11" name="Straight Connector 10">
              <a:extLst>
                <a:ext uri="{FF2B5EF4-FFF2-40B4-BE49-F238E27FC236}">
                  <a16:creationId xmlns:a16="http://schemas.microsoft.com/office/drawing/2014/main" id="{6218EEEC-11FD-56D7-0D6B-B9BC82E734F4}"/>
                </a:ext>
              </a:extLst>
            </p:cNvPr>
            <p:cNvCxnSpPr>
              <a:cxnSpLocks/>
            </p:cNvCxnSpPr>
            <p:nvPr/>
          </p:nvCxnSpPr>
          <p:spPr>
            <a:xfrm>
              <a:off x="1008527" y="3429000"/>
              <a:ext cx="3496799"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07E87B52-7134-5EF7-C0B4-4F3ED03A6C12}"/>
              </a:ext>
            </a:extLst>
          </p:cNvPr>
          <p:cNvPicPr>
            <a:picLocks noChangeAspect="1"/>
          </p:cNvPicPr>
          <p:nvPr/>
        </p:nvPicPr>
        <p:blipFill>
          <a:blip r:embed="rId3"/>
          <a:stretch>
            <a:fillRect/>
          </a:stretch>
        </p:blipFill>
        <p:spPr>
          <a:xfrm>
            <a:off x="5938837" y="3271837"/>
            <a:ext cx="314325" cy="314325"/>
          </a:xfrm>
          <a:prstGeom prst="rect">
            <a:avLst/>
          </a:prstGeom>
        </p:spPr>
      </p:pic>
      <p:grpSp>
        <p:nvGrpSpPr>
          <p:cNvPr id="27" name="Group 26">
            <a:extLst>
              <a:ext uri="{FF2B5EF4-FFF2-40B4-BE49-F238E27FC236}">
                <a16:creationId xmlns:a16="http://schemas.microsoft.com/office/drawing/2014/main" id="{A3ACFBA5-7E78-7C16-B4B7-34A5BF48E20A}"/>
              </a:ext>
            </a:extLst>
          </p:cNvPr>
          <p:cNvGrpSpPr/>
          <p:nvPr/>
        </p:nvGrpSpPr>
        <p:grpSpPr>
          <a:xfrm>
            <a:off x="5372101" y="1032853"/>
            <a:ext cx="6302287" cy="5406812"/>
            <a:chOff x="5372101" y="1032853"/>
            <a:chExt cx="6302287" cy="5406812"/>
          </a:xfrm>
        </p:grpSpPr>
        <p:pic>
          <p:nvPicPr>
            <p:cNvPr id="17" name="Picture 16" descr="A screenshot of a computer&#10;&#10;Description automatically generated">
              <a:extLst>
                <a:ext uri="{FF2B5EF4-FFF2-40B4-BE49-F238E27FC236}">
                  <a16:creationId xmlns:a16="http://schemas.microsoft.com/office/drawing/2014/main" id="{7A70CEFA-1BBC-6C86-EAAD-875E18EA96BE}"/>
                </a:ext>
              </a:extLst>
            </p:cNvPr>
            <p:cNvPicPr>
              <a:picLocks noChangeAspect="1"/>
            </p:cNvPicPr>
            <p:nvPr/>
          </p:nvPicPr>
          <p:blipFill>
            <a:blip r:embed="rId4"/>
            <a:stretch>
              <a:fillRect/>
            </a:stretch>
          </p:blipFill>
          <p:spPr>
            <a:xfrm>
              <a:off x="5372101" y="1032853"/>
              <a:ext cx="6302287" cy="5044097"/>
            </a:xfrm>
            <a:prstGeom prst="rect">
              <a:avLst/>
            </a:prstGeom>
            <a:ln w="28575">
              <a:solidFill>
                <a:srgbClr val="E6E7E8"/>
              </a:solidFill>
            </a:ln>
          </p:spPr>
        </p:pic>
        <p:pic>
          <p:nvPicPr>
            <p:cNvPr id="22" name="Picture 21" descr="A screenshot of a computer&#10;&#10;Description automatically generated">
              <a:extLst>
                <a:ext uri="{FF2B5EF4-FFF2-40B4-BE49-F238E27FC236}">
                  <a16:creationId xmlns:a16="http://schemas.microsoft.com/office/drawing/2014/main" id="{577C9050-C01D-65FC-A141-D1AE28E5B13C}"/>
                </a:ext>
              </a:extLst>
            </p:cNvPr>
            <p:cNvPicPr>
              <a:picLocks noChangeAspect="1"/>
            </p:cNvPicPr>
            <p:nvPr/>
          </p:nvPicPr>
          <p:blipFill>
            <a:blip r:embed="rId5"/>
            <a:stretch>
              <a:fillRect/>
            </a:stretch>
          </p:blipFill>
          <p:spPr>
            <a:xfrm>
              <a:off x="5496120" y="4679619"/>
              <a:ext cx="3960104" cy="1760046"/>
            </a:xfrm>
            <a:prstGeom prst="rect">
              <a:avLst/>
            </a:prstGeom>
            <a:ln w="28575">
              <a:solidFill>
                <a:srgbClr val="DC4405"/>
              </a:solidFill>
            </a:ln>
          </p:spPr>
        </p:pic>
        <p:pic>
          <p:nvPicPr>
            <p:cNvPr id="24" name="Picture 23" descr="A screenshot of a computer&#10;&#10;Description automatically generated">
              <a:extLst>
                <a:ext uri="{FF2B5EF4-FFF2-40B4-BE49-F238E27FC236}">
                  <a16:creationId xmlns:a16="http://schemas.microsoft.com/office/drawing/2014/main" id="{8B161C25-F8B1-7AFE-5B0C-2E89202D5831}"/>
                </a:ext>
              </a:extLst>
            </p:cNvPr>
            <p:cNvPicPr>
              <a:picLocks noChangeAspect="1"/>
            </p:cNvPicPr>
            <p:nvPr/>
          </p:nvPicPr>
          <p:blipFill>
            <a:blip r:embed="rId6"/>
            <a:stretch>
              <a:fillRect/>
            </a:stretch>
          </p:blipFill>
          <p:spPr>
            <a:xfrm>
              <a:off x="5410999" y="1620297"/>
              <a:ext cx="4359550" cy="1835600"/>
            </a:xfrm>
            <a:prstGeom prst="rect">
              <a:avLst/>
            </a:prstGeom>
            <a:ln w="28575">
              <a:solidFill>
                <a:srgbClr val="DC4405"/>
              </a:solidFill>
            </a:ln>
          </p:spPr>
        </p:pic>
        <p:pic>
          <p:nvPicPr>
            <p:cNvPr id="26" name="Picture 25">
              <a:extLst>
                <a:ext uri="{FF2B5EF4-FFF2-40B4-BE49-F238E27FC236}">
                  <a16:creationId xmlns:a16="http://schemas.microsoft.com/office/drawing/2014/main" id="{24399C24-9DE0-BE3D-A4F7-BF68E97F90E4}"/>
                </a:ext>
              </a:extLst>
            </p:cNvPr>
            <p:cNvPicPr>
              <a:picLocks noChangeAspect="1"/>
            </p:cNvPicPr>
            <p:nvPr/>
          </p:nvPicPr>
          <p:blipFill>
            <a:blip r:embed="rId3"/>
            <a:stretch>
              <a:fillRect/>
            </a:stretch>
          </p:blipFill>
          <p:spPr>
            <a:xfrm>
              <a:off x="9456224" y="1269481"/>
              <a:ext cx="314325" cy="314325"/>
            </a:xfrm>
            <a:prstGeom prst="rect">
              <a:avLst/>
            </a:prstGeom>
            <a:ln w="28575">
              <a:solidFill>
                <a:srgbClr val="DC4405"/>
              </a:solidFill>
            </a:ln>
          </p:spPr>
        </p:pic>
      </p:grpSp>
    </p:spTree>
    <p:extLst>
      <p:ext uri="{BB962C8B-B14F-4D97-AF65-F5344CB8AC3E}">
        <p14:creationId xmlns:p14="http://schemas.microsoft.com/office/powerpoint/2010/main" val="385710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400271" y="798988"/>
            <a:ext cx="1676400" cy="3170099"/>
          </a:xfrm>
          <a:prstGeom prst="rect">
            <a:avLst/>
          </a:prstGeom>
          <a:noFill/>
        </p:spPr>
        <p:txBody>
          <a:bodyPr wrap="square" rtlCol="0">
            <a:spAutoFit/>
          </a:bodyPr>
          <a:lstStyle/>
          <a:p>
            <a:r>
              <a:rPr lang="en-US" sz="20000" b="1" dirty="0">
                <a:solidFill>
                  <a:schemeClr val="bg1"/>
                </a:solidFill>
                <a:latin typeface="+mj-lt"/>
                <a:cs typeface="Arial" panose="020B0604020202020204" pitchFamily="34" charset="0"/>
              </a:rPr>
              <a:t>?</a:t>
            </a:r>
          </a:p>
        </p:txBody>
      </p:sp>
      <p:sp>
        <p:nvSpPr>
          <p:cNvPr id="12" name="TextBox 11"/>
          <p:cNvSpPr txBox="1"/>
          <p:nvPr/>
        </p:nvSpPr>
        <p:spPr>
          <a:xfrm>
            <a:off x="5876646" y="3294405"/>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DEVELOP RESEARCH SKILLS: CITATION</a:t>
            </a:r>
          </a:p>
        </p:txBody>
      </p:sp>
      <p:grpSp>
        <p:nvGrpSpPr>
          <p:cNvPr id="3" name="Group 2">
            <a:extLst>
              <a:ext uri="{FF2B5EF4-FFF2-40B4-BE49-F238E27FC236}">
                <a16:creationId xmlns:a16="http://schemas.microsoft.com/office/drawing/2014/main" id="{98744DAD-9438-36A9-991A-20FA986274D8}"/>
              </a:ext>
            </a:extLst>
          </p:cNvPr>
          <p:cNvGrpSpPr/>
          <p:nvPr/>
        </p:nvGrpSpPr>
        <p:grpSpPr>
          <a:xfrm>
            <a:off x="0" y="1444028"/>
            <a:ext cx="12192000" cy="3588345"/>
            <a:chOff x="0" y="1444028"/>
            <a:chExt cx="12192000" cy="3588345"/>
          </a:xfrm>
        </p:grpSpPr>
        <p:sp>
          <p:nvSpPr>
            <p:cNvPr id="12" name="Right Arrow 4">
              <a:extLst>
                <a:ext uri="{FF2B5EF4-FFF2-40B4-BE49-F238E27FC236}">
                  <a16:creationId xmlns:a16="http://schemas.microsoft.com/office/drawing/2014/main" id="{40493025-C95E-D121-DD15-EE0E4C05C591}"/>
                </a:ext>
              </a:extLst>
            </p:cNvPr>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8D58CD-8320-045A-CCA3-55AC7E989D7C}"/>
                </a:ext>
              </a:extLst>
            </p:cNvPr>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a:latin typeface="+mj-lt"/>
                </a:rPr>
                <a:t>CONTACT THE LIBRARY!</a:t>
              </a:r>
            </a:p>
            <a:p>
              <a:pPr algn="ctr"/>
              <a:endParaRPr lang="en-US" sz="2000" dirty="0"/>
            </a:p>
          </p:txBody>
        </p:sp>
        <p:sp>
          <p:nvSpPr>
            <p:cNvPr id="15" name="Rectangle 14">
              <a:extLst>
                <a:ext uri="{FF2B5EF4-FFF2-40B4-BE49-F238E27FC236}">
                  <a16:creationId xmlns:a16="http://schemas.microsoft.com/office/drawing/2014/main" id="{54806405-B3E7-0F65-D651-9D693D56F874}"/>
                </a:ext>
              </a:extLst>
            </p:cNvPr>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latin typeface="+mj-lt"/>
                </a:rPr>
                <a:t>SHARE WITH STUDENTS</a:t>
              </a:r>
            </a:p>
            <a:p>
              <a:pPr algn="ctr"/>
              <a:endParaRPr lang="en-US" dirty="0">
                <a:solidFill>
                  <a:schemeClr val="bg1"/>
                </a:solidFill>
              </a:endParaRPr>
            </a:p>
          </p:txBody>
        </p:sp>
        <p:sp>
          <p:nvSpPr>
            <p:cNvPr id="16" name="Rectangle 15">
              <a:extLst>
                <a:ext uri="{FF2B5EF4-FFF2-40B4-BE49-F238E27FC236}">
                  <a16:creationId xmlns:a16="http://schemas.microsoft.com/office/drawing/2014/main" id="{D01DA3D4-2E7C-49DD-663D-E4D0C2C6273D}"/>
                </a:ext>
              </a:extLst>
            </p:cNvPr>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latin typeface="+mj-lt"/>
                </a:rPr>
                <a:t>EXPLORE </a:t>
              </a:r>
              <a:r>
                <a:rPr lang="en-US" b="1" i="1" dirty="0">
                  <a:latin typeface="+mj-lt"/>
                </a:rPr>
                <a:t>Gale In Context: Literature</a:t>
              </a:r>
              <a:endParaRPr lang="en-US" b="1" dirty="0">
                <a:latin typeface="+mj-lt"/>
              </a:endParaRPr>
            </a:p>
          </p:txBody>
        </p:sp>
        <p:pic>
          <p:nvPicPr>
            <p:cNvPr id="18" name="Graphic 17" descr="Books on shelf">
              <a:extLst>
                <a:ext uri="{FF2B5EF4-FFF2-40B4-BE49-F238E27FC236}">
                  <a16:creationId xmlns:a16="http://schemas.microsoft.com/office/drawing/2014/main" id="{0C76DAEC-976D-7CC6-976D-4B257A3CA7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1255" y="1899504"/>
              <a:ext cx="2049383" cy="2049383"/>
            </a:xfrm>
            <a:prstGeom prst="rect">
              <a:avLst/>
            </a:prstGeom>
          </p:spPr>
        </p:pic>
        <p:pic>
          <p:nvPicPr>
            <p:cNvPr id="19" name="Picture 18" descr="A close up of a logo&#10;&#10;Description automatically generated">
              <a:extLst>
                <a:ext uri="{FF2B5EF4-FFF2-40B4-BE49-F238E27FC236}">
                  <a16:creationId xmlns:a16="http://schemas.microsoft.com/office/drawing/2014/main" id="{CE6386D1-2E0C-D4F3-DA0E-3E5553550F3E}"/>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1" name="Picture 20" descr="A close up of a sign&#10;&#10;Description automatically generated">
              <a:extLst>
                <a:ext uri="{FF2B5EF4-FFF2-40B4-BE49-F238E27FC236}">
                  <a16:creationId xmlns:a16="http://schemas.microsoft.com/office/drawing/2014/main" id="{FE91457E-F474-1C9D-02D9-B7A12C803E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3" name="Picture 22" descr="A close up of a sign&#10;&#10;Description automatically generated">
              <a:extLst>
                <a:ext uri="{FF2B5EF4-FFF2-40B4-BE49-F238E27FC236}">
                  <a16:creationId xmlns:a16="http://schemas.microsoft.com/office/drawing/2014/main" id="{ED3E7FE6-7969-BC3D-27FE-BF767391DE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5" name="Picture 24" descr="A close up of a logo&#10;&#10;Description automatically generated">
              <a:extLst>
                <a:ext uri="{FF2B5EF4-FFF2-40B4-BE49-F238E27FC236}">
                  <a16:creationId xmlns:a16="http://schemas.microsoft.com/office/drawing/2014/main" id="{C71164DA-818F-A066-339F-76EA1072D48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A655F0A5-DCFD-3673-6ED9-68FD3626FA86}"/>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DA434CB-73CE-DB74-0E18-09BAB73153EA}"/>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FD5CF8B-C0A6-B0BE-8C5F-0B0AFCA4EEF6}"/>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1" name="Picture 30" descr="A close up of a book&#10;&#10;Description automatically generated">
              <a:extLst>
                <a:ext uri="{FF2B5EF4-FFF2-40B4-BE49-F238E27FC236}">
                  <a16:creationId xmlns:a16="http://schemas.microsoft.com/office/drawing/2014/main" id="{45CF896D-A184-7D45-031E-EE2D50E6FA43}"/>
                </a:ext>
              </a:extLst>
            </p:cNvPr>
            <p:cNvPicPr>
              <a:picLocks noChangeAspect="1"/>
            </p:cNvPicPr>
            <p:nvPr/>
          </p:nvPicPr>
          <p:blipFill>
            <a:blip r:embed="rId9"/>
            <a:stretch>
              <a:fillRect/>
            </a:stretch>
          </p:blipFill>
          <p:spPr>
            <a:xfrm>
              <a:off x="929737" y="2346144"/>
              <a:ext cx="2208733" cy="1314189"/>
            </a:xfrm>
            <a:prstGeom prst="rect">
              <a:avLst/>
            </a:prstGeom>
            <a:ln w="28575">
              <a:solidFill>
                <a:srgbClr val="E6E7E8"/>
              </a:solidFill>
            </a:ln>
          </p:spPr>
        </p:pic>
      </p:grpSp>
    </p:spTree>
    <p:extLst>
      <p:ext uri="{BB962C8B-B14F-4D97-AF65-F5344CB8AC3E}">
        <p14:creationId xmlns:p14="http://schemas.microsoft.com/office/powerpoint/2010/main" val="162825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a:xfrm>
            <a:off x="607449" y="1727677"/>
            <a:ext cx="10675089" cy="1231459"/>
          </a:xfrm>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CONNECT FOR MORE IDEAS</a:t>
            </a:r>
          </a:p>
        </p:txBody>
      </p:sp>
      <p:grpSp>
        <p:nvGrpSpPr>
          <p:cNvPr id="2" name="Group 1">
            <a:extLst>
              <a:ext uri="{FF2B5EF4-FFF2-40B4-BE49-F238E27FC236}">
                <a16:creationId xmlns:a16="http://schemas.microsoft.com/office/drawing/2014/main" id="{BBA51B0C-F568-2731-2585-5955F4B3DF2F}"/>
              </a:ext>
            </a:extLst>
          </p:cNvPr>
          <p:cNvGrpSpPr/>
          <p:nvPr/>
        </p:nvGrpSpPr>
        <p:grpSpPr>
          <a:xfrm>
            <a:off x="369324" y="1515653"/>
            <a:ext cx="11117701" cy="3984183"/>
            <a:chOff x="607449" y="1610903"/>
            <a:chExt cx="11117701" cy="3984183"/>
          </a:xfrm>
        </p:grpSpPr>
        <p:pic>
          <p:nvPicPr>
            <p:cNvPr id="5" name="Graphic 4" descr="Head with gears">
              <a:extLst>
                <a:ext uri="{FF2B5EF4-FFF2-40B4-BE49-F238E27FC236}">
                  <a16:creationId xmlns:a16="http://schemas.microsoft.com/office/drawing/2014/main" id="{6D8AEAE7-9A07-8209-1176-20296FE829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598" y="1956284"/>
              <a:ext cx="1987807" cy="1987807"/>
            </a:xfrm>
            <a:prstGeom prst="rect">
              <a:avLst/>
            </a:prstGeom>
          </p:spPr>
        </p:pic>
        <p:sp>
          <p:nvSpPr>
            <p:cNvPr id="6" name="TextBox 5">
              <a:extLst>
                <a:ext uri="{FF2B5EF4-FFF2-40B4-BE49-F238E27FC236}">
                  <a16:creationId xmlns:a16="http://schemas.microsoft.com/office/drawing/2014/main" id="{C07F15C7-4F47-EF38-FE46-F5E0BE1651EC}"/>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j-lt"/>
                </a:rPr>
                <a:t>ENTER LIBRARIAN NAME</a:t>
              </a:r>
            </a:p>
            <a:p>
              <a:pPr marL="111125" lvl="0" algn="ctr">
                <a:spcBef>
                  <a:spcPts val="600"/>
                </a:spcBef>
                <a:spcAft>
                  <a:spcPts val="600"/>
                </a:spcAft>
                <a:buClr>
                  <a:srgbClr val="FFFFFF"/>
                </a:buClr>
                <a:defRPr/>
              </a:pPr>
              <a:r>
                <a:rPr lang="en-US" sz="1600" b="1" dirty="0">
                  <a:solidFill>
                    <a:schemeClr val="accent2"/>
                  </a:solidFill>
                  <a:latin typeface="+mj-lt"/>
                </a:rPr>
                <a:t> </a:t>
              </a:r>
              <a:r>
                <a:rPr lang="en-US" sz="1400" dirty="0">
                  <a:solidFill>
                    <a:schemeClr val="accent2"/>
                  </a:solidFill>
                  <a:latin typeface="+mj-lt"/>
                </a:rPr>
                <a:t>emailaddress@school.edu</a:t>
              </a:r>
            </a:p>
          </p:txBody>
        </p:sp>
        <p:cxnSp>
          <p:nvCxnSpPr>
            <p:cNvPr id="7" name="Straight Connector 6">
              <a:extLst>
                <a:ext uri="{FF2B5EF4-FFF2-40B4-BE49-F238E27FC236}">
                  <a16:creationId xmlns:a16="http://schemas.microsoft.com/office/drawing/2014/main" id="{8256A53C-B26F-B88A-1961-5244C5A53637}"/>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Graphic 7" descr="Internet">
              <a:extLst>
                <a:ext uri="{FF2B5EF4-FFF2-40B4-BE49-F238E27FC236}">
                  <a16:creationId xmlns:a16="http://schemas.microsoft.com/office/drawing/2014/main" id="{AE9BE51E-23E4-99FF-130E-B9F4FF9C1A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9242" y="1610903"/>
              <a:ext cx="2557557" cy="2557557"/>
            </a:xfrm>
            <a:prstGeom prst="rect">
              <a:avLst/>
            </a:prstGeom>
          </p:spPr>
        </p:pic>
        <p:sp>
          <p:nvSpPr>
            <p:cNvPr id="9" name="TextBox 8">
              <a:extLst>
                <a:ext uri="{FF2B5EF4-FFF2-40B4-BE49-F238E27FC236}">
                  <a16:creationId xmlns:a16="http://schemas.microsoft.com/office/drawing/2014/main" id="{67630359-BDFB-E9CF-D4C7-C1E2C394278B}"/>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j-lt"/>
                </a:rPr>
                <a:t>LIBRARY WEBSITE</a:t>
              </a:r>
            </a:p>
            <a:p>
              <a:pPr marL="234950" lvl="0" algn="ctr">
                <a:spcBef>
                  <a:spcPts val="600"/>
                </a:spcBef>
                <a:spcAft>
                  <a:spcPts val="600"/>
                </a:spcAft>
                <a:buClr>
                  <a:srgbClr val="FFFFFF"/>
                </a:buClr>
                <a:defRPr/>
              </a:pPr>
              <a:r>
                <a:rPr lang="en-US" sz="1400" dirty="0">
                  <a:solidFill>
                    <a:schemeClr val="accent2"/>
                  </a:solidFill>
                  <a:latin typeface="+mj-lt"/>
                </a:rPr>
                <a:t>www.librarysite.edu</a:t>
              </a:r>
            </a:p>
          </p:txBody>
        </p:sp>
        <p:cxnSp>
          <p:nvCxnSpPr>
            <p:cNvPr id="10" name="Straight Connector 9">
              <a:extLst>
                <a:ext uri="{FF2B5EF4-FFF2-40B4-BE49-F238E27FC236}">
                  <a16:creationId xmlns:a16="http://schemas.microsoft.com/office/drawing/2014/main" id="{41E9AF97-42FB-B420-F965-8AB187FC7E29}"/>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988577B-7C3A-FE33-1866-710A1B19698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3" name="TextBox 12">
              <a:extLst>
                <a:ext uri="{FF2B5EF4-FFF2-40B4-BE49-F238E27FC236}">
                  <a16:creationId xmlns:a16="http://schemas.microsoft.com/office/drawing/2014/main" id="{D54B15FF-CA99-1AFB-8137-4ADB05F38D66}"/>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j-lt"/>
                </a:rPr>
                <a:t>SUPPORT.GALE.COM/TRAINING</a:t>
              </a:r>
            </a:p>
            <a:p>
              <a:pPr marL="234950" algn="ctr">
                <a:spcBef>
                  <a:spcPts val="600"/>
                </a:spcBef>
                <a:spcAft>
                  <a:spcPts val="600"/>
                </a:spcAft>
                <a:buClr>
                  <a:srgbClr val="FFFFFF"/>
                </a:buClr>
                <a:defRPr/>
              </a:pPr>
              <a:r>
                <a:rPr lang="en-US" sz="1400" dirty="0">
                  <a:solidFill>
                    <a:srgbClr val="002060"/>
                  </a:solidFill>
                  <a:latin typeface="+mj-lt"/>
                </a:rPr>
                <a:t>Lesson plans, tutorials, scavenger hunts, and more</a:t>
              </a:r>
              <a:endParaRPr lang="en-US" sz="1400" dirty="0">
                <a:solidFill>
                  <a:schemeClr val="accent2"/>
                </a:solidFill>
                <a:latin typeface="+mj-lt"/>
              </a:endParaRPr>
            </a:p>
          </p:txBody>
        </p:sp>
      </p:grpSp>
    </p:spTree>
    <p:extLst>
      <p:ext uri="{BB962C8B-B14F-4D97-AF65-F5344CB8AC3E}">
        <p14:creationId xmlns:p14="http://schemas.microsoft.com/office/powerpoint/2010/main" val="371281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SCHOOLOGY</a:t>
            </a:r>
          </a:p>
        </p:txBody>
      </p:sp>
      <p:grpSp>
        <p:nvGrpSpPr>
          <p:cNvPr id="8" name="Group 7">
            <a:extLst>
              <a:ext uri="{FF2B5EF4-FFF2-40B4-BE49-F238E27FC236}">
                <a16:creationId xmlns:a16="http://schemas.microsoft.com/office/drawing/2014/main" id="{3C4D2C12-6DC0-0297-5AA5-CE2EE5B7B96C}"/>
              </a:ext>
            </a:extLst>
          </p:cNvPr>
          <p:cNvGrpSpPr/>
          <p:nvPr/>
        </p:nvGrpSpPr>
        <p:grpSpPr>
          <a:xfrm>
            <a:off x="405938" y="2488965"/>
            <a:ext cx="5234682" cy="1572294"/>
            <a:chOff x="405938" y="2488965"/>
            <a:chExt cx="5234682" cy="1572294"/>
          </a:xfrm>
        </p:grpSpPr>
        <p:sp>
          <p:nvSpPr>
            <p:cNvPr id="17" name="TextBox 16">
              <a:extLst>
                <a:ext uri="{FF2B5EF4-FFF2-40B4-BE49-F238E27FC236}">
                  <a16:creationId xmlns:a16="http://schemas.microsoft.com/office/drawing/2014/main" id="{22B0140B-CD6F-8F86-3309-85A98C9C670D}"/>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COURSE HOME</a:t>
              </a:r>
            </a:p>
          </p:txBody>
        </p:sp>
        <p:cxnSp>
          <p:nvCxnSpPr>
            <p:cNvPr id="18" name="Straight Connector 17">
              <a:extLst>
                <a:ext uri="{FF2B5EF4-FFF2-40B4-BE49-F238E27FC236}">
                  <a16:creationId xmlns:a16="http://schemas.microsoft.com/office/drawing/2014/main" id="{061EAEDF-600A-0544-E5F0-88E6AFB02A97}"/>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7D4A64D-870F-BA6B-90B5-529C9B83625F}"/>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mj-lt"/>
                <a:ea typeface="+mn-ea"/>
                <a:cs typeface="+mn-cs"/>
              </a:endParaRPr>
            </a:p>
          </p:txBody>
        </p:sp>
        <p:pic>
          <p:nvPicPr>
            <p:cNvPr id="22" name="Picture 21" descr="Icon&#10;&#10;Description automatically generated">
              <a:extLst>
                <a:ext uri="{FF2B5EF4-FFF2-40B4-BE49-F238E27FC236}">
                  <a16:creationId xmlns:a16="http://schemas.microsoft.com/office/drawing/2014/main" id="{3D104184-5127-3A24-AEBE-CDE9053E52FD}"/>
                </a:ext>
              </a:extLst>
            </p:cNvPr>
            <p:cNvPicPr>
              <a:picLocks noChangeAspect="1"/>
            </p:cNvPicPr>
            <p:nvPr/>
          </p:nvPicPr>
          <p:blipFill>
            <a:blip r:embed="rId3"/>
            <a:stretch>
              <a:fillRect/>
            </a:stretch>
          </p:blipFill>
          <p:spPr>
            <a:xfrm>
              <a:off x="405938" y="2591486"/>
              <a:ext cx="1134820" cy="1138774"/>
            </a:xfrm>
            <a:prstGeom prst="rect">
              <a:avLst/>
            </a:prstGeom>
          </p:spPr>
        </p:pic>
      </p:grpSp>
      <p:grpSp>
        <p:nvGrpSpPr>
          <p:cNvPr id="23" name="Group 22">
            <a:extLst>
              <a:ext uri="{FF2B5EF4-FFF2-40B4-BE49-F238E27FC236}">
                <a16:creationId xmlns:a16="http://schemas.microsoft.com/office/drawing/2014/main" id="{1EC89C31-A82C-BDDE-5590-F81101D16395}"/>
              </a:ext>
            </a:extLst>
          </p:cNvPr>
          <p:cNvGrpSpPr/>
          <p:nvPr/>
        </p:nvGrpSpPr>
        <p:grpSpPr>
          <a:xfrm>
            <a:off x="6096000" y="1242622"/>
            <a:ext cx="5648990" cy="4467758"/>
            <a:chOff x="6096000" y="1242622"/>
            <a:chExt cx="5648990" cy="4467758"/>
          </a:xfrm>
        </p:grpSpPr>
        <p:pic>
          <p:nvPicPr>
            <p:cNvPr id="27" name="Picture 26" descr="Graphical user interface, text, application, email&#10;&#10;Description automatically generated">
              <a:extLst>
                <a:ext uri="{FF2B5EF4-FFF2-40B4-BE49-F238E27FC236}">
                  <a16:creationId xmlns:a16="http://schemas.microsoft.com/office/drawing/2014/main" id="{1EF4852E-EF0B-B8B1-F1B4-F609944A0523}"/>
                </a:ext>
              </a:extLst>
            </p:cNvPr>
            <p:cNvPicPr>
              <a:picLocks noChangeAspect="1"/>
            </p:cNvPicPr>
            <p:nvPr/>
          </p:nvPicPr>
          <p:blipFill>
            <a:blip r:embed="rId4"/>
            <a:stretch>
              <a:fillRect/>
            </a:stretch>
          </p:blipFill>
          <p:spPr>
            <a:xfrm>
              <a:off x="6096000" y="1242622"/>
              <a:ext cx="5648990" cy="4372756"/>
            </a:xfrm>
            <a:prstGeom prst="rect">
              <a:avLst/>
            </a:prstGeom>
            <a:ln w="28575">
              <a:solidFill>
                <a:schemeClr val="bg2"/>
              </a:solidFill>
            </a:ln>
          </p:spPr>
        </p:pic>
        <p:pic>
          <p:nvPicPr>
            <p:cNvPr id="28" name="Picture 27" descr="Graphical user interface, text&#10;&#10;Description automatically generated">
              <a:extLst>
                <a:ext uri="{FF2B5EF4-FFF2-40B4-BE49-F238E27FC236}">
                  <a16:creationId xmlns:a16="http://schemas.microsoft.com/office/drawing/2014/main" id="{1A11A258-9B28-CB09-C29C-5428221B9E08}"/>
                </a:ext>
              </a:extLst>
            </p:cNvPr>
            <p:cNvPicPr>
              <a:picLocks noChangeAspect="1"/>
            </p:cNvPicPr>
            <p:nvPr/>
          </p:nvPicPr>
          <p:blipFill>
            <a:blip r:embed="rId5"/>
            <a:stretch>
              <a:fillRect/>
            </a:stretch>
          </p:blipFill>
          <p:spPr>
            <a:xfrm>
              <a:off x="6251765" y="2967633"/>
              <a:ext cx="1421372" cy="2742747"/>
            </a:xfrm>
            <a:prstGeom prst="rect">
              <a:avLst/>
            </a:prstGeom>
            <a:ln w="28575">
              <a:solidFill>
                <a:srgbClr val="009ECD"/>
              </a:solidFill>
            </a:ln>
          </p:spPr>
        </p:pic>
      </p:grpSp>
    </p:spTree>
    <p:extLst>
      <p:ext uri="{BB962C8B-B14F-4D97-AF65-F5344CB8AC3E}">
        <p14:creationId xmlns:p14="http://schemas.microsoft.com/office/powerpoint/2010/main" val="131888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F95FB5C-1995-4DA9-3C2E-1589C6B95C3B}"/>
              </a:ext>
            </a:extLst>
          </p:cNvPr>
          <p:cNvGrpSpPr/>
          <p:nvPr/>
        </p:nvGrpSpPr>
        <p:grpSpPr>
          <a:xfrm>
            <a:off x="5796385" y="987552"/>
            <a:ext cx="6265180" cy="4608974"/>
            <a:chOff x="5796385" y="987552"/>
            <a:chExt cx="6265180" cy="4608974"/>
          </a:xfrm>
        </p:grpSpPr>
        <p:pic>
          <p:nvPicPr>
            <p:cNvPr id="16" name="Picture 15">
              <a:extLst>
                <a:ext uri="{FF2B5EF4-FFF2-40B4-BE49-F238E27FC236}">
                  <a16:creationId xmlns:a16="http://schemas.microsoft.com/office/drawing/2014/main" id="{9D900C77-89C9-0B11-CBCF-1BA3CFF60676}"/>
                </a:ext>
              </a:extLst>
            </p:cNvPr>
            <p:cNvPicPr>
              <a:picLocks noChangeAspect="1"/>
            </p:cNvPicPr>
            <p:nvPr/>
          </p:nvPicPr>
          <p:blipFill>
            <a:blip r:embed="rId3"/>
            <a:stretch>
              <a:fillRect/>
            </a:stretch>
          </p:blipFill>
          <p:spPr>
            <a:xfrm>
              <a:off x="5796385" y="987552"/>
              <a:ext cx="6264551" cy="4608974"/>
            </a:xfrm>
            <a:prstGeom prst="rect">
              <a:avLst/>
            </a:prstGeom>
            <a:ln w="28575">
              <a:solidFill>
                <a:schemeClr val="bg2"/>
              </a:solidFill>
            </a:ln>
          </p:spPr>
        </p:pic>
        <p:pic>
          <p:nvPicPr>
            <p:cNvPr id="19" name="Picture 18" descr="A close up of a book&#10;&#10;Description automatically generated">
              <a:extLst>
                <a:ext uri="{FF2B5EF4-FFF2-40B4-BE49-F238E27FC236}">
                  <a16:creationId xmlns:a16="http://schemas.microsoft.com/office/drawing/2014/main" id="{1E2CA8EE-AB3A-54F2-9E27-5B2BB9DCF076}"/>
                </a:ext>
              </a:extLst>
            </p:cNvPr>
            <p:cNvPicPr>
              <a:picLocks noChangeAspect="1"/>
            </p:cNvPicPr>
            <p:nvPr/>
          </p:nvPicPr>
          <p:blipFill>
            <a:blip r:embed="rId4"/>
            <a:stretch>
              <a:fillRect/>
            </a:stretch>
          </p:blipFill>
          <p:spPr>
            <a:xfrm>
              <a:off x="6929075" y="1320245"/>
              <a:ext cx="5132490" cy="4276281"/>
            </a:xfrm>
            <a:prstGeom prst="rect">
              <a:avLst/>
            </a:prstGeom>
          </p:spPr>
        </p:pic>
      </p:grpSp>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SCHOOLOGY</a:t>
            </a:r>
          </a:p>
        </p:txBody>
      </p:sp>
      <p:grpSp>
        <p:nvGrpSpPr>
          <p:cNvPr id="10" name="Group 9">
            <a:extLst>
              <a:ext uri="{FF2B5EF4-FFF2-40B4-BE49-F238E27FC236}">
                <a16:creationId xmlns:a16="http://schemas.microsoft.com/office/drawing/2014/main" id="{FC4F2DFD-9264-A723-65A9-33E7E5E4A5BA}"/>
              </a:ext>
            </a:extLst>
          </p:cNvPr>
          <p:cNvGrpSpPr/>
          <p:nvPr/>
        </p:nvGrpSpPr>
        <p:grpSpPr>
          <a:xfrm>
            <a:off x="405938" y="2488965"/>
            <a:ext cx="5234682" cy="2218625"/>
            <a:chOff x="405938" y="2488965"/>
            <a:chExt cx="5234682" cy="2218625"/>
          </a:xfrm>
        </p:grpSpPr>
        <p:sp>
          <p:nvSpPr>
            <p:cNvPr id="11" name="TextBox 10">
              <a:extLst>
                <a:ext uri="{FF2B5EF4-FFF2-40B4-BE49-F238E27FC236}">
                  <a16:creationId xmlns:a16="http://schemas.microsoft.com/office/drawing/2014/main" id="{5CA9DA6D-DD40-CC47-4A3D-C26D164C7A9E}"/>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COURSE HOME</a:t>
              </a:r>
            </a:p>
          </p:txBody>
        </p:sp>
        <p:cxnSp>
          <p:nvCxnSpPr>
            <p:cNvPr id="12" name="Straight Connector 11">
              <a:extLst>
                <a:ext uri="{FF2B5EF4-FFF2-40B4-BE49-F238E27FC236}">
                  <a16:creationId xmlns:a16="http://schemas.microsoft.com/office/drawing/2014/main" id="{6537CAB5-5F44-EA5F-4776-9873B9C15685}"/>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3768E0-5EAC-A2AF-5420-B1D61C6B3B29}"/>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mj-lt"/>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mj-lt"/>
                <a:ea typeface="+mn-ea"/>
                <a:cs typeface="+mn-cs"/>
              </a:endParaRPr>
            </a:p>
          </p:txBody>
        </p:sp>
        <p:pic>
          <p:nvPicPr>
            <p:cNvPr id="14" name="Picture 13" descr="Icon&#10;&#10;Description automatically generated">
              <a:extLst>
                <a:ext uri="{FF2B5EF4-FFF2-40B4-BE49-F238E27FC236}">
                  <a16:creationId xmlns:a16="http://schemas.microsoft.com/office/drawing/2014/main" id="{05041B5E-27F8-C98B-1A82-C04892B64B47}"/>
                </a:ext>
              </a:extLst>
            </p:cNvPr>
            <p:cNvPicPr>
              <a:picLocks noChangeAspect="1"/>
            </p:cNvPicPr>
            <p:nvPr/>
          </p:nvPicPr>
          <p:blipFill>
            <a:blip r:embed="rId5"/>
            <a:stretch>
              <a:fillRect/>
            </a:stretch>
          </p:blipFill>
          <p:spPr>
            <a:xfrm>
              <a:off x="405938" y="2591486"/>
              <a:ext cx="1134820" cy="1138774"/>
            </a:xfrm>
            <a:prstGeom prst="rect">
              <a:avLst/>
            </a:prstGeom>
          </p:spPr>
        </p:pic>
      </p:grpSp>
    </p:spTree>
    <p:extLst>
      <p:ext uri="{BB962C8B-B14F-4D97-AF65-F5344CB8AC3E}">
        <p14:creationId xmlns:p14="http://schemas.microsoft.com/office/powerpoint/2010/main" val="203530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SCHOOLOGY</a:t>
            </a:r>
          </a:p>
        </p:txBody>
      </p:sp>
      <p:grpSp>
        <p:nvGrpSpPr>
          <p:cNvPr id="6" name="Group 5">
            <a:extLst>
              <a:ext uri="{FF2B5EF4-FFF2-40B4-BE49-F238E27FC236}">
                <a16:creationId xmlns:a16="http://schemas.microsoft.com/office/drawing/2014/main" id="{3B08E5A5-D0DD-15CF-CFE0-E2638946C63D}"/>
              </a:ext>
            </a:extLst>
          </p:cNvPr>
          <p:cNvGrpSpPr/>
          <p:nvPr/>
        </p:nvGrpSpPr>
        <p:grpSpPr>
          <a:xfrm>
            <a:off x="405938" y="2088854"/>
            <a:ext cx="5234682" cy="2255890"/>
            <a:chOff x="405938" y="2088854"/>
            <a:chExt cx="5234682" cy="2255890"/>
          </a:xfrm>
        </p:grpSpPr>
        <p:sp>
          <p:nvSpPr>
            <p:cNvPr id="7" name="TextBox 6">
              <a:extLst>
                <a:ext uri="{FF2B5EF4-FFF2-40B4-BE49-F238E27FC236}">
                  <a16:creationId xmlns:a16="http://schemas.microsoft.com/office/drawing/2014/main" id="{4FCC41E7-773E-B6FA-7AF8-515344B67324}"/>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MATERIALS</a:t>
              </a:r>
            </a:p>
          </p:txBody>
        </p:sp>
        <p:cxnSp>
          <p:nvCxnSpPr>
            <p:cNvPr id="8" name="Straight Connector 7">
              <a:extLst>
                <a:ext uri="{FF2B5EF4-FFF2-40B4-BE49-F238E27FC236}">
                  <a16:creationId xmlns:a16="http://schemas.microsoft.com/office/drawing/2014/main" id="{DF401886-546E-67FC-0369-E899595808C9}"/>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3400FA-279D-77CF-73DE-02ED82A3E125}"/>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mj-lt"/>
                </a:rPr>
                <a:t>When creating or editing a material, select the </a:t>
              </a:r>
              <a:r>
                <a:rPr lang="en-US" sz="1600" b="1" spc="-50" dirty="0">
                  <a:solidFill>
                    <a:srgbClr val="E7E6E6">
                      <a:lumMod val="25000"/>
                    </a:srgbClr>
                  </a:solidFill>
                  <a:latin typeface="+mj-lt"/>
                </a:rPr>
                <a:t>Insert Content </a:t>
              </a:r>
              <a:r>
                <a:rPr lang="en-US" sz="1600" spc="-50" dirty="0">
                  <a:solidFill>
                    <a:srgbClr val="E7E6E6">
                      <a:lumMod val="25000"/>
                    </a:srgbClr>
                  </a:solidFill>
                  <a:latin typeface="+mj-lt"/>
                </a:rPr>
                <a:t>drop down in the </a:t>
              </a:r>
              <a:r>
                <a:rPr lang="en-US" sz="1600" b="1" spc="-50" dirty="0">
                  <a:solidFill>
                    <a:srgbClr val="E7E6E6">
                      <a:lumMod val="25000"/>
                    </a:srgbClr>
                  </a:solidFill>
                  <a:latin typeface="+mj-lt"/>
                </a:rPr>
                <a:t>Description</a:t>
              </a:r>
              <a:r>
                <a:rPr lang="en-US" sz="1600" spc="-50" dirty="0">
                  <a:solidFill>
                    <a:srgbClr val="E7E6E6">
                      <a:lumMod val="25000"/>
                    </a:srgbClr>
                  </a:solidFill>
                  <a:latin typeface="+mj-lt"/>
                </a:rPr>
                <a:t> section and choose your resource.</a:t>
              </a:r>
              <a:endPar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endParaRPr>
            </a:p>
          </p:txBody>
        </p:sp>
        <p:pic>
          <p:nvPicPr>
            <p:cNvPr id="17" name="Picture 16" descr="Icon&#10;&#10;Description automatically generated">
              <a:extLst>
                <a:ext uri="{FF2B5EF4-FFF2-40B4-BE49-F238E27FC236}">
                  <a16:creationId xmlns:a16="http://schemas.microsoft.com/office/drawing/2014/main" id="{26AB1337-6FA3-AD06-2F7A-895750C12C12}"/>
                </a:ext>
              </a:extLst>
            </p:cNvPr>
            <p:cNvPicPr>
              <a:picLocks noChangeAspect="1"/>
            </p:cNvPicPr>
            <p:nvPr/>
          </p:nvPicPr>
          <p:blipFill>
            <a:blip r:embed="rId3"/>
            <a:stretch>
              <a:fillRect/>
            </a:stretch>
          </p:blipFill>
          <p:spPr>
            <a:xfrm>
              <a:off x="405938" y="2591486"/>
              <a:ext cx="1134820" cy="1138774"/>
            </a:xfrm>
            <a:prstGeom prst="rect">
              <a:avLst/>
            </a:prstGeom>
          </p:spPr>
        </p:pic>
      </p:grpSp>
      <p:pic>
        <p:nvPicPr>
          <p:cNvPr id="18" name="Picture 17">
            <a:extLst>
              <a:ext uri="{FF2B5EF4-FFF2-40B4-BE49-F238E27FC236}">
                <a16:creationId xmlns:a16="http://schemas.microsoft.com/office/drawing/2014/main" id="{A686B529-99F9-A489-333E-843090E8DA5D}"/>
              </a:ext>
            </a:extLst>
          </p:cNvPr>
          <p:cNvPicPr>
            <a:picLocks noChangeAspect="1"/>
          </p:cNvPicPr>
          <p:nvPr/>
        </p:nvPicPr>
        <p:blipFill rotWithShape="1">
          <a:blip r:embed="rId4"/>
          <a:srcRect r="825"/>
          <a:stretch/>
        </p:blipFill>
        <p:spPr>
          <a:xfrm>
            <a:off x="5796385" y="1092200"/>
            <a:ext cx="5911300" cy="4673600"/>
          </a:xfrm>
          <a:prstGeom prst="rect">
            <a:avLst/>
          </a:prstGeom>
          <a:ln w="28575">
            <a:solidFill>
              <a:schemeClr val="bg2"/>
            </a:solidFill>
          </a:ln>
        </p:spPr>
      </p:pic>
    </p:spTree>
    <p:extLst>
      <p:ext uri="{BB962C8B-B14F-4D97-AF65-F5344CB8AC3E}">
        <p14:creationId xmlns:p14="http://schemas.microsoft.com/office/powerpoint/2010/main" val="384728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EEEE4-6D16-4DD7-6DCE-565043A6E7E2}"/>
              </a:ext>
            </a:extLst>
          </p:cNvPr>
          <p:cNvSpPr>
            <a:spLocks noGrp="1"/>
          </p:cNvSpPr>
          <p:nvPr>
            <p:ph type="title"/>
          </p:nvPr>
        </p:nvSpPr>
        <p:spPr>
          <a:xfrm>
            <a:off x="251079" y="240354"/>
            <a:ext cx="10864724" cy="694944"/>
          </a:xfrm>
        </p:spPr>
        <p:txBody>
          <a:bodyPr/>
          <a:lstStyle/>
          <a:p>
            <a:r>
              <a:rPr lang="en-US" dirty="0"/>
              <a:t>SCHOOLOGY</a:t>
            </a:r>
          </a:p>
        </p:txBody>
      </p:sp>
      <p:grpSp>
        <p:nvGrpSpPr>
          <p:cNvPr id="2" name="Group 1">
            <a:extLst>
              <a:ext uri="{FF2B5EF4-FFF2-40B4-BE49-F238E27FC236}">
                <a16:creationId xmlns:a16="http://schemas.microsoft.com/office/drawing/2014/main" id="{EB2AD640-ED13-3C69-38A0-E311CDB0E309}"/>
              </a:ext>
            </a:extLst>
          </p:cNvPr>
          <p:cNvGrpSpPr/>
          <p:nvPr/>
        </p:nvGrpSpPr>
        <p:grpSpPr>
          <a:xfrm>
            <a:off x="405938" y="2088854"/>
            <a:ext cx="5234682" cy="3394663"/>
            <a:chOff x="405938" y="2088854"/>
            <a:chExt cx="5234682" cy="3394663"/>
          </a:xfrm>
        </p:grpSpPr>
        <p:sp>
          <p:nvSpPr>
            <p:cNvPr id="5" name="TextBox 4">
              <a:extLst>
                <a:ext uri="{FF2B5EF4-FFF2-40B4-BE49-F238E27FC236}">
                  <a16:creationId xmlns:a16="http://schemas.microsoft.com/office/drawing/2014/main" id="{1ABAEB38-6C73-D24D-959E-C3302C5885B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mj-lt"/>
                  <a:ea typeface="+mn-ea"/>
                  <a:cs typeface="+mn-cs"/>
                </a:rPr>
                <a:t>ACCESS THROUGH MATERIALS</a:t>
              </a:r>
            </a:p>
          </p:txBody>
        </p:sp>
        <p:cxnSp>
          <p:nvCxnSpPr>
            <p:cNvPr id="10" name="Straight Connector 9">
              <a:extLst>
                <a:ext uri="{FF2B5EF4-FFF2-40B4-BE49-F238E27FC236}">
                  <a16:creationId xmlns:a16="http://schemas.microsoft.com/office/drawing/2014/main" id="{543E91DA-B572-3377-0373-438CA915870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1681884-F78E-4B95-ACA8-FE462D39DA3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mj-lt"/>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mj-lt"/>
                </a:rPr>
                <a:t>The resource will open within Schoology. Utilize the </a:t>
              </a:r>
              <a:r>
                <a:rPr lang="en-US" sz="1600" b="1" spc="-50" dirty="0">
                  <a:solidFill>
                    <a:srgbClr val="E7E6E6">
                      <a:lumMod val="25000"/>
                    </a:srgbClr>
                  </a:solidFill>
                  <a:latin typeface="+mj-lt"/>
                </a:rPr>
                <a:t>Link to Document </a:t>
              </a:r>
              <a:r>
                <a:rPr lang="en-US" sz="1600" spc="-50" dirty="0">
                  <a:solidFill>
                    <a:srgbClr val="E7E6E6">
                      <a:lumMod val="25000"/>
                    </a:srgbClr>
                  </a:solidFill>
                  <a:latin typeface="+mj-lt"/>
                </a:rPr>
                <a:t>or </a:t>
              </a:r>
              <a:r>
                <a:rPr lang="en-US" sz="1600" b="1" spc="-50" dirty="0">
                  <a:solidFill>
                    <a:srgbClr val="E7E6E6">
                      <a:lumMod val="25000"/>
                    </a:srgbClr>
                  </a:solidFill>
                  <a:latin typeface="+mj-lt"/>
                </a:rPr>
                <a:t>Embed Document </a:t>
              </a:r>
              <a:r>
                <a:rPr lang="en-US" sz="1600" spc="-50" dirty="0">
                  <a:solidFill>
                    <a:srgbClr val="E7E6E6">
                      <a:lumMod val="25000"/>
                    </a:srgbClr>
                  </a:solidFill>
                  <a:latin typeface="+mj-lt"/>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mj-lt"/>
                <a:ea typeface="+mn-ea"/>
                <a:cs typeface="+mn-cs"/>
              </a:endParaRPr>
            </a:p>
          </p:txBody>
        </p:sp>
        <p:pic>
          <p:nvPicPr>
            <p:cNvPr id="12" name="Picture 11" descr="Icon&#10;&#10;Description automatically generated">
              <a:extLst>
                <a:ext uri="{FF2B5EF4-FFF2-40B4-BE49-F238E27FC236}">
                  <a16:creationId xmlns:a16="http://schemas.microsoft.com/office/drawing/2014/main" id="{ADF76400-56BF-FFEB-48BF-FA5349F86026}"/>
                </a:ext>
              </a:extLst>
            </p:cNvPr>
            <p:cNvPicPr>
              <a:picLocks noChangeAspect="1"/>
            </p:cNvPicPr>
            <p:nvPr/>
          </p:nvPicPr>
          <p:blipFill>
            <a:blip r:embed="rId3"/>
            <a:stretch>
              <a:fillRect/>
            </a:stretch>
          </p:blipFill>
          <p:spPr>
            <a:xfrm>
              <a:off x="405938" y="2591486"/>
              <a:ext cx="1134820" cy="1138774"/>
            </a:xfrm>
            <a:prstGeom prst="rect">
              <a:avLst/>
            </a:prstGeom>
          </p:spPr>
        </p:pic>
      </p:grpSp>
      <p:grpSp>
        <p:nvGrpSpPr>
          <p:cNvPr id="13" name="Group 12">
            <a:extLst>
              <a:ext uri="{FF2B5EF4-FFF2-40B4-BE49-F238E27FC236}">
                <a16:creationId xmlns:a16="http://schemas.microsoft.com/office/drawing/2014/main" id="{A6EEA904-5D8D-EDAB-BB22-D30964CF6020}"/>
              </a:ext>
            </a:extLst>
          </p:cNvPr>
          <p:cNvGrpSpPr/>
          <p:nvPr/>
        </p:nvGrpSpPr>
        <p:grpSpPr>
          <a:xfrm>
            <a:off x="5715837" y="1596893"/>
            <a:ext cx="6345159" cy="3886624"/>
            <a:chOff x="5715837" y="1596893"/>
            <a:chExt cx="6345159" cy="3886624"/>
          </a:xfrm>
        </p:grpSpPr>
        <p:pic>
          <p:nvPicPr>
            <p:cNvPr id="14" name="Picture 13" descr="A screenshot of a computer&#10;&#10;Description automatically generated">
              <a:extLst>
                <a:ext uri="{FF2B5EF4-FFF2-40B4-BE49-F238E27FC236}">
                  <a16:creationId xmlns:a16="http://schemas.microsoft.com/office/drawing/2014/main" id="{2FC5C850-D5B3-D380-81CF-1AA6F52E2161}"/>
                </a:ext>
              </a:extLst>
            </p:cNvPr>
            <p:cNvPicPr>
              <a:picLocks noChangeAspect="1"/>
            </p:cNvPicPr>
            <p:nvPr/>
          </p:nvPicPr>
          <p:blipFill>
            <a:blip r:embed="rId4"/>
            <a:stretch>
              <a:fillRect/>
            </a:stretch>
          </p:blipFill>
          <p:spPr>
            <a:xfrm>
              <a:off x="5715837" y="1596893"/>
              <a:ext cx="6345159" cy="3886624"/>
            </a:xfrm>
            <a:prstGeom prst="rect">
              <a:avLst/>
            </a:prstGeom>
            <a:ln w="28575">
              <a:solidFill>
                <a:schemeClr val="bg2"/>
              </a:solidFill>
            </a:ln>
          </p:spPr>
        </p:pic>
        <p:pic>
          <p:nvPicPr>
            <p:cNvPr id="15" name="Picture 14" descr="A blue rectangular box with white text&#10;&#10;Description automatically generated">
              <a:extLst>
                <a:ext uri="{FF2B5EF4-FFF2-40B4-BE49-F238E27FC236}">
                  <a16:creationId xmlns:a16="http://schemas.microsoft.com/office/drawing/2014/main" id="{CEEE6D9F-0798-70F4-C119-648F283EAF46}"/>
                </a:ext>
              </a:extLst>
            </p:cNvPr>
            <p:cNvPicPr>
              <a:picLocks noChangeAspect="1"/>
            </p:cNvPicPr>
            <p:nvPr/>
          </p:nvPicPr>
          <p:blipFill>
            <a:blip r:embed="rId5"/>
            <a:stretch>
              <a:fillRect/>
            </a:stretch>
          </p:blipFill>
          <p:spPr>
            <a:xfrm>
              <a:off x="8062122" y="2144016"/>
              <a:ext cx="1652587" cy="447470"/>
            </a:xfrm>
            <a:prstGeom prst="rect">
              <a:avLst/>
            </a:prstGeom>
          </p:spPr>
        </p:pic>
      </p:grpSp>
    </p:spTree>
    <p:extLst>
      <p:ext uri="{BB962C8B-B14F-4D97-AF65-F5344CB8AC3E}">
        <p14:creationId xmlns:p14="http://schemas.microsoft.com/office/powerpoint/2010/main" val="91591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_Brand_PPT_6_21_2018_Rd3.pptx" id="{23E5ADC5-2FAF-4CEA-A8AF-097EC8D94AD9}" vid="{657AF0CA-7D2E-42E2-81CA-9BAEE847F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pc="http://schemas.microsoft.com/office/infopath/2007/PartnerControl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CD8D0D-B28B-4D95-87BD-7D829E3115BB}">
  <ds:schemaRefs>
    <ds:schemaRef ds:uri="http://schemas.microsoft.com/office/2006/documentManagement/types"/>
    <ds:schemaRef ds:uri="http://purl.org/dc/dcmitype/"/>
    <ds:schemaRef ds:uri="http://www.w3.org/XML/1998/namespace"/>
    <ds:schemaRef ds:uri="276082b3-7b2e-4bec-a8d2-36c740cd8826"/>
    <ds:schemaRef ds:uri="http://schemas.microsoft.com/office/2006/metadata/properties"/>
    <ds:schemaRef ds:uri="http://schemas.microsoft.com/office/infopath/2007/PartnerControls"/>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8CECC02D-1E82-4349-8FC1-2B5660E45BA3}">
  <ds:schemaRefs>
    <ds:schemaRef ds:uri="276082b3-7b2e-4bec-a8d2-36c740cd8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5220A9-23C8-4B50-9792-6175666C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1139</TotalTime>
  <Words>4245</Words>
  <Application>Microsoft Office PowerPoint</Application>
  <PresentationFormat>Widescreen</PresentationFormat>
  <Paragraphs>399</Paragraphs>
  <Slides>50</Slides>
  <Notes>49</Notes>
  <HiddenSlides>9</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DIN-Medium</vt:lpstr>
      <vt:lpstr>Open Sans</vt:lpstr>
      <vt:lpstr>2_Office Theme</vt:lpstr>
      <vt:lpstr> Gale In Context: Literature  </vt:lpstr>
      <vt:lpstr>GALE IN CONTEXT: LITERATURE</vt:lpstr>
      <vt:lpstr>GALE IN CONTEXT: LITERATURE</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BROWSE</vt:lpstr>
      <vt:lpstr>SEARCH</vt:lpstr>
      <vt:lpstr>SEARCH</vt:lpstr>
      <vt:lpstr>EXPLORE AND FILTER RESULTS</vt:lpstr>
      <vt:lpstr>EXPLORE AND FILTER RESULTS</vt:lpstr>
      <vt:lpstr>EXPLORE AND FILTER RESULTS</vt:lpstr>
      <vt:lpstr>UTILIZE TOPIC PAGES: WORKS PAGES</vt:lpstr>
      <vt:lpstr>UTILIZE TOPIC PAGES: AUTHOR PAGES</vt:lpstr>
      <vt:lpstr>UTILIZE TOPIC PAGES: MOVEMENTS, GENRES, ERAS, THEMES, ELA</vt:lpstr>
      <vt:lpstr>EXPLORE CONTENT</vt:lpstr>
      <vt:lpstr>PowerPoint Presentation</vt:lpstr>
      <vt:lpstr>PowerPoint Presentation</vt:lpstr>
      <vt:lpstr>PowerPoint Presentation</vt:lpstr>
      <vt:lpstr>PowerPoint Presentation</vt:lpstr>
      <vt:lpstr>PowerPoint Presentation</vt:lpstr>
      <vt:lpstr>SUPPORT DEVELOPING AND ADVANCED LEARNERS</vt:lpstr>
      <vt:lpstr>ENHANCE LEARNING</vt:lpstr>
      <vt:lpstr>PowerPoint Presentation</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 HIGHLIGHTS AND NOTES</vt:lpstr>
      <vt:lpstr>DEVELOP RESEARCH SKILLS: TOPIC FINDER</vt:lpstr>
      <vt:lpstr>DEVELOP RESEARCH SKILLS: TOPIC FINDER</vt:lpstr>
      <vt:lpstr>DEVELOP RESEARCH SKILLS: TOPIC FINDER</vt:lpstr>
      <vt:lpstr>DEVELOP RESEARCH SKILLS: TOPIC FINDER</vt:lpstr>
      <vt:lpstr>DEVELOP RESEARCH SKILLS: CITATION</vt:lpstr>
      <vt:lpstr>PowerPoint Presentation</vt:lpstr>
      <vt:lpstr>DEVELOP RESEARCH SKILLS: CITATION</vt:lpstr>
      <vt:lpstr>CONNECT FOR MORE IDEAS</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Cynda</dc:creator>
  <cp:lastModifiedBy>Winters, Amber</cp:lastModifiedBy>
  <cp:revision>171</cp:revision>
  <dcterms:created xsi:type="dcterms:W3CDTF">2022-09-26T17:24:00Z</dcterms:created>
  <dcterms:modified xsi:type="dcterms:W3CDTF">2023-10-31T16:00:33Z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